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72" r:id="rId2"/>
    <p:sldId id="287" r:id="rId3"/>
    <p:sldId id="273" r:id="rId4"/>
    <p:sldId id="257" r:id="rId5"/>
    <p:sldId id="258" r:id="rId6"/>
    <p:sldId id="262" r:id="rId7"/>
    <p:sldId id="261" r:id="rId8"/>
    <p:sldId id="260" r:id="rId9"/>
    <p:sldId id="259" r:id="rId10"/>
    <p:sldId id="263" r:id="rId11"/>
    <p:sldId id="256" r:id="rId12"/>
    <p:sldId id="274" r:id="rId13"/>
    <p:sldId id="266" r:id="rId14"/>
    <p:sldId id="267" r:id="rId15"/>
    <p:sldId id="279" r:id="rId16"/>
    <p:sldId id="265" r:id="rId17"/>
    <p:sldId id="268" r:id="rId18"/>
    <p:sldId id="269" r:id="rId19"/>
    <p:sldId id="277" r:id="rId20"/>
    <p:sldId id="282" r:id="rId21"/>
    <p:sldId id="285" r:id="rId22"/>
    <p:sldId id="280" r:id="rId23"/>
    <p:sldId id="283" r:id="rId24"/>
    <p:sldId id="286" r:id="rId25"/>
    <p:sldId id="281" r:id="rId26"/>
    <p:sldId id="270" r:id="rId27"/>
    <p:sldId id="27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432D1B4-0F16-4F9E-9285-E76DE6957920}">
          <p14:sldIdLst>
            <p14:sldId id="272"/>
            <p14:sldId id="287"/>
          </p14:sldIdLst>
        </p14:section>
        <p14:section name="BTYD" id="{327D7F59-126C-4099-885F-C1D26FEBDDDD}">
          <p14:sldIdLst>
            <p14:sldId id="273"/>
            <p14:sldId id="257"/>
            <p14:sldId id="258"/>
            <p14:sldId id="262"/>
            <p14:sldId id="261"/>
            <p14:sldId id="260"/>
            <p14:sldId id="259"/>
            <p14:sldId id="263"/>
            <p14:sldId id="256"/>
          </p14:sldIdLst>
        </p14:section>
        <p14:section name="Bayesian Inference Principles" id="{E5223A0F-C386-4D1D-9B9A-6AF790C455B4}">
          <p14:sldIdLst>
            <p14:sldId id="274"/>
            <p14:sldId id="266"/>
            <p14:sldId id="267"/>
            <p14:sldId id="279"/>
            <p14:sldId id="265"/>
            <p14:sldId id="268"/>
            <p14:sldId id="269"/>
          </p14:sldIdLst>
        </p14:section>
        <p14:section name="PyMC CodeAlong" id="{6AB7F754-A5F4-456C-93E1-3D13A8C9410F}">
          <p14:sldIdLst>
            <p14:sldId id="277"/>
            <p14:sldId id="282"/>
            <p14:sldId id="285"/>
            <p14:sldId id="280"/>
            <p14:sldId id="283"/>
            <p14:sldId id="286"/>
            <p14:sldId id="281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66" autoAdjust="0"/>
    <p:restoredTop sz="88023" autoAdjust="0"/>
  </p:normalViewPr>
  <p:slideViewPr>
    <p:cSldViewPr snapToGrid="0">
      <p:cViewPr varScale="1">
        <p:scale>
          <a:sx n="94" d="100"/>
          <a:sy n="94" d="100"/>
        </p:scale>
        <p:origin x="14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u, Zhi-Jing SBSC-PTC/O/P" userId="9cdb5b88-43f5-400b-9e73-909bc81da0ef" providerId="ADAL" clId="{773BA30E-C73C-45F9-87AD-F49A8E52F163}"/>
    <pc:docChg chg="undo custSel addSld delSld modSld sldOrd addSection modSection">
      <pc:chgData name="Eu, Zhi-Jing SBSC-PTC/O/P" userId="9cdb5b88-43f5-400b-9e73-909bc81da0ef" providerId="ADAL" clId="{773BA30E-C73C-45F9-87AD-F49A8E52F163}" dt="2024-06-06T09:55:45.104" v="9363" actId="14100"/>
      <pc:docMkLst>
        <pc:docMk/>
      </pc:docMkLst>
      <pc:sldChg chg="addSp delSp modSp add del mod ord delAnim modAnim modShow">
        <pc:chgData name="Eu, Zhi-Jing SBSC-PTC/O/P" userId="9cdb5b88-43f5-400b-9e73-909bc81da0ef" providerId="ADAL" clId="{773BA30E-C73C-45F9-87AD-F49A8E52F163}" dt="2024-05-22T14:20:33.381" v="2248"/>
        <pc:sldMkLst>
          <pc:docMk/>
          <pc:sldMk cId="3959639160" sldId="256"/>
        </pc:sldMkLst>
        <pc:spChg chg="add mod">
          <ac:chgData name="Eu, Zhi-Jing SBSC-PTC/O/P" userId="9cdb5b88-43f5-400b-9e73-909bc81da0ef" providerId="ADAL" clId="{773BA30E-C73C-45F9-87AD-F49A8E52F163}" dt="2024-05-22T14:20:26.174" v="2245" actId="20577"/>
          <ac:spMkLst>
            <pc:docMk/>
            <pc:sldMk cId="3959639160" sldId="256"/>
            <ac:spMk id="2" creationId="{3AFFD4BD-2400-1459-C0EA-11D57A3E8677}"/>
          </ac:spMkLst>
        </pc:spChg>
        <pc:spChg chg="add mod">
          <ac:chgData name="Eu, Zhi-Jing SBSC-PTC/O/P" userId="9cdb5b88-43f5-400b-9e73-909bc81da0ef" providerId="ADAL" clId="{773BA30E-C73C-45F9-87AD-F49A8E52F163}" dt="2024-05-22T14:04:37.557" v="1151"/>
          <ac:spMkLst>
            <pc:docMk/>
            <pc:sldMk cId="3959639160" sldId="256"/>
            <ac:spMk id="3" creationId="{18765C4F-158E-4192-557B-128BDF518B89}"/>
          </ac:spMkLst>
        </pc:spChg>
        <pc:spChg chg="add mod">
          <ac:chgData name="Eu, Zhi-Jing SBSC-PTC/O/P" userId="9cdb5b88-43f5-400b-9e73-909bc81da0ef" providerId="ADAL" clId="{773BA30E-C73C-45F9-87AD-F49A8E52F163}" dt="2024-05-22T14:04:37.557" v="1151"/>
          <ac:spMkLst>
            <pc:docMk/>
            <pc:sldMk cId="3959639160" sldId="256"/>
            <ac:spMk id="4" creationId="{B4939FEF-82FA-C2E1-C8ED-E6751FF1791D}"/>
          </ac:spMkLst>
        </pc:spChg>
        <pc:spChg chg="add del mod">
          <ac:chgData name="Eu, Zhi-Jing SBSC-PTC/O/P" userId="9cdb5b88-43f5-400b-9e73-909bc81da0ef" providerId="ADAL" clId="{773BA30E-C73C-45F9-87AD-F49A8E52F163}" dt="2024-05-22T14:09:42.070" v="1388" actId="21"/>
          <ac:spMkLst>
            <pc:docMk/>
            <pc:sldMk cId="3959639160" sldId="256"/>
            <ac:spMk id="7" creationId="{2B12A571-095C-CCE3-58FA-792EFE8E6394}"/>
          </ac:spMkLst>
        </pc:spChg>
        <pc:spChg chg="add mod">
          <ac:chgData name="Eu, Zhi-Jing SBSC-PTC/O/P" userId="9cdb5b88-43f5-400b-9e73-909bc81da0ef" providerId="ADAL" clId="{773BA30E-C73C-45F9-87AD-F49A8E52F163}" dt="2024-05-22T14:20:13.031" v="2242"/>
          <ac:spMkLst>
            <pc:docMk/>
            <pc:sldMk cId="3959639160" sldId="256"/>
            <ac:spMk id="8" creationId="{E1AC1F20-98FB-1F9B-F608-0E6DEE4D198D}"/>
          </ac:spMkLst>
        </pc:spChg>
        <pc:picChg chg="mod">
          <ac:chgData name="Eu, Zhi-Jing SBSC-PTC/O/P" userId="9cdb5b88-43f5-400b-9e73-909bc81da0ef" providerId="ADAL" clId="{773BA30E-C73C-45F9-87AD-F49A8E52F163}" dt="2024-05-22T06:06:45.669" v="426" actId="1076"/>
          <ac:picMkLst>
            <pc:docMk/>
            <pc:sldMk cId="3959639160" sldId="256"/>
            <ac:picMk id="1038" creationId="{8D5E1801-B0E3-2635-6EC8-CD7BC8EFE9F4}"/>
          </ac:picMkLst>
        </pc:picChg>
      </pc:sldChg>
      <pc:sldChg chg="addSp delSp modSp new mod ord delAnim modAnim">
        <pc:chgData name="Eu, Zhi-Jing SBSC-PTC/O/P" userId="9cdb5b88-43f5-400b-9e73-909bc81da0ef" providerId="ADAL" clId="{773BA30E-C73C-45F9-87AD-F49A8E52F163}" dt="2024-05-25T15:26:13.085" v="8218" actId="20577"/>
        <pc:sldMkLst>
          <pc:docMk/>
          <pc:sldMk cId="2718241292" sldId="257"/>
        </pc:sldMkLst>
        <pc:spChg chg="del">
          <ac:chgData name="Eu, Zhi-Jing SBSC-PTC/O/P" userId="9cdb5b88-43f5-400b-9e73-909bc81da0ef" providerId="ADAL" clId="{773BA30E-C73C-45F9-87AD-F49A8E52F163}" dt="2024-05-22T05:51:33.090" v="4" actId="478"/>
          <ac:spMkLst>
            <pc:docMk/>
            <pc:sldMk cId="2718241292" sldId="257"/>
            <ac:spMk id="2" creationId="{D03A0C8E-0D99-7BD9-F4AE-2DEC0BE0AB8E}"/>
          </ac:spMkLst>
        </pc:spChg>
        <pc:spChg chg="add mod">
          <ac:chgData name="Eu, Zhi-Jing SBSC-PTC/O/P" userId="9cdb5b88-43f5-400b-9e73-909bc81da0ef" providerId="ADAL" clId="{773BA30E-C73C-45F9-87AD-F49A8E52F163}" dt="2024-05-22T13:38:55.694" v="515" actId="1076"/>
          <ac:spMkLst>
            <pc:docMk/>
            <pc:sldMk cId="2718241292" sldId="257"/>
            <ac:spMk id="2" creationId="{E520B20B-1656-2619-1109-2E0360CB9B36}"/>
          </ac:spMkLst>
        </pc:spChg>
        <pc:spChg chg="add mod">
          <ac:chgData name="Eu, Zhi-Jing SBSC-PTC/O/P" userId="9cdb5b88-43f5-400b-9e73-909bc81da0ef" providerId="ADAL" clId="{773BA30E-C73C-45F9-87AD-F49A8E52F163}" dt="2024-05-22T14:19:14.438" v="2226" actId="20577"/>
          <ac:spMkLst>
            <pc:docMk/>
            <pc:sldMk cId="2718241292" sldId="257"/>
            <ac:spMk id="3" creationId="{6DB2F1D2-E454-B393-0C3C-B1143E07324A}"/>
          </ac:spMkLst>
        </pc:spChg>
        <pc:spChg chg="del">
          <ac:chgData name="Eu, Zhi-Jing SBSC-PTC/O/P" userId="9cdb5b88-43f5-400b-9e73-909bc81da0ef" providerId="ADAL" clId="{773BA30E-C73C-45F9-87AD-F49A8E52F163}" dt="2024-05-22T05:51:38.198" v="9" actId="478"/>
          <ac:spMkLst>
            <pc:docMk/>
            <pc:sldMk cId="2718241292" sldId="257"/>
            <ac:spMk id="3" creationId="{C0A9ED67-62E6-A304-BC4D-35DEF0F7D9D5}"/>
          </ac:spMkLst>
        </pc:spChg>
        <pc:spChg chg="add mod">
          <ac:chgData name="Eu, Zhi-Jing SBSC-PTC/O/P" userId="9cdb5b88-43f5-400b-9e73-909bc81da0ef" providerId="ADAL" clId="{773BA30E-C73C-45F9-87AD-F49A8E52F163}" dt="2024-05-22T05:51:30.159" v="3"/>
          <ac:spMkLst>
            <pc:docMk/>
            <pc:sldMk cId="2718241292" sldId="257"/>
            <ac:spMk id="7" creationId="{DAB03E2B-C299-B3D1-F589-F4979A2BA8CB}"/>
          </ac:spMkLst>
        </pc:spChg>
        <pc:spChg chg="add del mod">
          <ac:chgData name="Eu, Zhi-Jing SBSC-PTC/O/P" userId="9cdb5b88-43f5-400b-9e73-909bc81da0ef" providerId="ADAL" clId="{773BA30E-C73C-45F9-87AD-F49A8E52F163}" dt="2024-05-22T05:51:37.003" v="8" actId="478"/>
          <ac:spMkLst>
            <pc:docMk/>
            <pc:sldMk cId="2718241292" sldId="257"/>
            <ac:spMk id="9" creationId="{09DA8E07-14F5-86E4-52D0-C5F95BCD8CA8}"/>
          </ac:spMkLst>
        </pc:spChg>
        <pc:spChg chg="add mod">
          <ac:chgData name="Eu, Zhi-Jing SBSC-PTC/O/P" userId="9cdb5b88-43f5-400b-9e73-909bc81da0ef" providerId="ADAL" clId="{773BA30E-C73C-45F9-87AD-F49A8E52F163}" dt="2024-05-22T13:38:46.222" v="512" actId="14100"/>
          <ac:spMkLst>
            <pc:docMk/>
            <pc:sldMk cId="2718241292" sldId="257"/>
            <ac:spMk id="9" creationId="{74BCD41D-9649-5FEE-1010-9076C4F66199}"/>
          </ac:spMkLst>
        </pc:spChg>
        <pc:spChg chg="add del mod">
          <ac:chgData name="Eu, Zhi-Jing SBSC-PTC/O/P" userId="9cdb5b88-43f5-400b-9e73-909bc81da0ef" providerId="ADAL" clId="{773BA30E-C73C-45F9-87AD-F49A8E52F163}" dt="2024-05-22T06:02:44.517" v="260"/>
          <ac:spMkLst>
            <pc:docMk/>
            <pc:sldMk cId="2718241292" sldId="257"/>
            <ac:spMk id="9" creationId="{D79D8783-BD75-A813-5A61-4E45EFDA6D2A}"/>
          </ac:spMkLst>
        </pc:spChg>
        <pc:spChg chg="add mod">
          <ac:chgData name="Eu, Zhi-Jing SBSC-PTC/O/P" userId="9cdb5b88-43f5-400b-9e73-909bc81da0ef" providerId="ADAL" clId="{773BA30E-C73C-45F9-87AD-F49A8E52F163}" dt="2024-05-22T06:03:16.111" v="287" actId="1076"/>
          <ac:spMkLst>
            <pc:docMk/>
            <pc:sldMk cId="2718241292" sldId="257"/>
            <ac:spMk id="10" creationId="{5B0C77A5-FB33-6199-572C-A8CDB00EB72E}"/>
          </ac:spMkLst>
        </pc:spChg>
        <pc:spChg chg="add del mod">
          <ac:chgData name="Eu, Zhi-Jing SBSC-PTC/O/P" userId="9cdb5b88-43f5-400b-9e73-909bc81da0ef" providerId="ADAL" clId="{773BA30E-C73C-45F9-87AD-F49A8E52F163}" dt="2024-05-22T05:51:35.665" v="6" actId="478"/>
          <ac:spMkLst>
            <pc:docMk/>
            <pc:sldMk cId="2718241292" sldId="257"/>
            <ac:spMk id="10" creationId="{D0FFF907-0018-95C0-31E8-B86D555646FD}"/>
          </ac:spMkLst>
        </pc:spChg>
        <pc:spChg chg="add mod">
          <ac:chgData name="Eu, Zhi-Jing SBSC-PTC/O/P" userId="9cdb5b88-43f5-400b-9e73-909bc81da0ef" providerId="ADAL" clId="{773BA30E-C73C-45F9-87AD-F49A8E52F163}" dt="2024-05-22T06:03:29.537" v="300" actId="1035"/>
          <ac:spMkLst>
            <pc:docMk/>
            <pc:sldMk cId="2718241292" sldId="257"/>
            <ac:spMk id="11" creationId="{7A9C9745-CCE2-8631-D137-1B20F61DF3DF}"/>
          </ac:spMkLst>
        </pc:spChg>
        <pc:spChg chg="add del mod">
          <ac:chgData name="Eu, Zhi-Jing SBSC-PTC/O/P" userId="9cdb5b88-43f5-400b-9e73-909bc81da0ef" providerId="ADAL" clId="{773BA30E-C73C-45F9-87AD-F49A8E52F163}" dt="2024-05-22T05:51:36.341" v="7" actId="478"/>
          <ac:spMkLst>
            <pc:docMk/>
            <pc:sldMk cId="2718241292" sldId="257"/>
            <ac:spMk id="11" creationId="{E1FFEED4-3F0D-DE4F-EAD7-4907567B8144}"/>
          </ac:spMkLst>
        </pc:spChg>
        <pc:spChg chg="add del mod">
          <ac:chgData name="Eu, Zhi-Jing SBSC-PTC/O/P" userId="9cdb5b88-43f5-400b-9e73-909bc81da0ef" providerId="ADAL" clId="{773BA30E-C73C-45F9-87AD-F49A8E52F163}" dt="2024-05-22T05:51:34.707" v="5" actId="478"/>
          <ac:spMkLst>
            <pc:docMk/>
            <pc:sldMk cId="2718241292" sldId="257"/>
            <ac:spMk id="12" creationId="{1828F2A5-3E84-D860-EDF6-E27E042745F4}"/>
          </ac:spMkLst>
        </pc:spChg>
        <pc:spChg chg="add mod">
          <ac:chgData name="Eu, Zhi-Jing SBSC-PTC/O/P" userId="9cdb5b88-43f5-400b-9e73-909bc81da0ef" providerId="ADAL" clId="{773BA30E-C73C-45F9-87AD-F49A8E52F163}" dt="2024-05-22T13:40:52.518" v="626" actId="20577"/>
          <ac:spMkLst>
            <pc:docMk/>
            <pc:sldMk cId="2718241292" sldId="257"/>
            <ac:spMk id="12" creationId="{7960A406-DBA4-D0FA-0DE4-46202E2E0BEA}"/>
          </ac:spMkLst>
        </pc:spChg>
        <pc:spChg chg="add mod">
          <ac:chgData name="Eu, Zhi-Jing SBSC-PTC/O/P" userId="9cdb5b88-43f5-400b-9e73-909bc81da0ef" providerId="ADAL" clId="{773BA30E-C73C-45F9-87AD-F49A8E52F163}" dt="2024-05-22T05:51:54.742" v="16" actId="1076"/>
          <ac:spMkLst>
            <pc:docMk/>
            <pc:sldMk cId="2718241292" sldId="257"/>
            <ac:spMk id="13" creationId="{7CB25A32-44A9-7F4F-6BD1-E90F493E7676}"/>
          </ac:spMkLst>
        </pc:spChg>
        <pc:spChg chg="add mod">
          <ac:chgData name="Eu, Zhi-Jing SBSC-PTC/O/P" userId="9cdb5b88-43f5-400b-9e73-909bc81da0ef" providerId="ADAL" clId="{773BA30E-C73C-45F9-87AD-F49A8E52F163}" dt="2024-05-22T05:52:10.672" v="19" actId="1076"/>
          <ac:spMkLst>
            <pc:docMk/>
            <pc:sldMk cId="2718241292" sldId="257"/>
            <ac:spMk id="14" creationId="{5B8B0235-1C35-134E-51DB-0AB9CD6F66FE}"/>
          </ac:spMkLst>
        </pc:spChg>
        <pc:spChg chg="add mod">
          <ac:chgData name="Eu, Zhi-Jing SBSC-PTC/O/P" userId="9cdb5b88-43f5-400b-9e73-909bc81da0ef" providerId="ADAL" clId="{773BA30E-C73C-45F9-87AD-F49A8E52F163}" dt="2024-05-22T05:52:31.637" v="25" actId="1076"/>
          <ac:spMkLst>
            <pc:docMk/>
            <pc:sldMk cId="2718241292" sldId="257"/>
            <ac:spMk id="15" creationId="{C9ED3675-5367-016D-43AF-F60BE8E6330F}"/>
          </ac:spMkLst>
        </pc:spChg>
        <pc:spChg chg="add mod">
          <ac:chgData name="Eu, Zhi-Jing SBSC-PTC/O/P" userId="9cdb5b88-43f5-400b-9e73-909bc81da0ef" providerId="ADAL" clId="{773BA30E-C73C-45F9-87AD-F49A8E52F163}" dt="2024-05-22T05:52:31.637" v="25" actId="1076"/>
          <ac:spMkLst>
            <pc:docMk/>
            <pc:sldMk cId="2718241292" sldId="257"/>
            <ac:spMk id="16" creationId="{A4603545-839B-B270-6D66-340D387E332A}"/>
          </ac:spMkLst>
        </pc:spChg>
        <pc:spChg chg="add mod">
          <ac:chgData name="Eu, Zhi-Jing SBSC-PTC/O/P" userId="9cdb5b88-43f5-400b-9e73-909bc81da0ef" providerId="ADAL" clId="{773BA30E-C73C-45F9-87AD-F49A8E52F163}" dt="2024-05-22T05:52:41.105" v="27" actId="1076"/>
          <ac:spMkLst>
            <pc:docMk/>
            <pc:sldMk cId="2718241292" sldId="257"/>
            <ac:spMk id="17" creationId="{E65A2E9E-0C11-66D4-65BC-A7C8D22B3CCD}"/>
          </ac:spMkLst>
        </pc:spChg>
        <pc:spChg chg="add mod">
          <ac:chgData name="Eu, Zhi-Jing SBSC-PTC/O/P" userId="9cdb5b88-43f5-400b-9e73-909bc81da0ef" providerId="ADAL" clId="{773BA30E-C73C-45F9-87AD-F49A8E52F163}" dt="2024-05-22T05:52:41.105" v="27" actId="1076"/>
          <ac:spMkLst>
            <pc:docMk/>
            <pc:sldMk cId="2718241292" sldId="257"/>
            <ac:spMk id="18" creationId="{841C9B99-D3EA-688F-07F2-F9D659B7EC6C}"/>
          </ac:spMkLst>
        </pc:spChg>
        <pc:spChg chg="add mod">
          <ac:chgData name="Eu, Zhi-Jing SBSC-PTC/O/P" userId="9cdb5b88-43f5-400b-9e73-909bc81da0ef" providerId="ADAL" clId="{773BA30E-C73C-45F9-87AD-F49A8E52F163}" dt="2024-05-22T14:04:23.887" v="1140" actId="1076"/>
          <ac:spMkLst>
            <pc:docMk/>
            <pc:sldMk cId="2718241292" sldId="257"/>
            <ac:spMk id="19" creationId="{469577DC-8CE5-CD6F-2895-77B6D1CE8FEB}"/>
          </ac:spMkLst>
        </pc:spChg>
        <pc:spChg chg="add del mod">
          <ac:chgData name="Eu, Zhi-Jing SBSC-PTC/O/P" userId="9cdb5b88-43f5-400b-9e73-909bc81da0ef" providerId="ADAL" clId="{773BA30E-C73C-45F9-87AD-F49A8E52F163}" dt="2024-05-22T05:59:37.816" v="82" actId="478"/>
          <ac:spMkLst>
            <pc:docMk/>
            <pc:sldMk cId="2718241292" sldId="257"/>
            <ac:spMk id="19" creationId="{CB8CF3D1-398D-EBC9-3AF5-A2A91DA334A1}"/>
          </ac:spMkLst>
        </pc:spChg>
        <pc:spChg chg="add del mod">
          <ac:chgData name="Eu, Zhi-Jing SBSC-PTC/O/P" userId="9cdb5b88-43f5-400b-9e73-909bc81da0ef" providerId="ADAL" clId="{773BA30E-C73C-45F9-87AD-F49A8E52F163}" dt="2024-05-22T05:53:00.593" v="30" actId="478"/>
          <ac:spMkLst>
            <pc:docMk/>
            <pc:sldMk cId="2718241292" sldId="257"/>
            <ac:spMk id="20" creationId="{2A993AB2-BC47-7433-9732-A17F09311AD7}"/>
          </ac:spMkLst>
        </pc:spChg>
        <pc:spChg chg="add mod">
          <ac:chgData name="Eu, Zhi-Jing SBSC-PTC/O/P" userId="9cdb5b88-43f5-400b-9e73-909bc81da0ef" providerId="ADAL" clId="{773BA30E-C73C-45F9-87AD-F49A8E52F163}" dt="2024-05-22T14:04:28.287" v="1148" actId="20577"/>
          <ac:spMkLst>
            <pc:docMk/>
            <pc:sldMk cId="2718241292" sldId="257"/>
            <ac:spMk id="20" creationId="{555AADD5-0979-5EC5-F2AC-CEC78F9FB3F1}"/>
          </ac:spMkLst>
        </pc:spChg>
        <pc:spChg chg="add mod">
          <ac:chgData name="Eu, Zhi-Jing SBSC-PTC/O/P" userId="9cdb5b88-43f5-400b-9e73-909bc81da0ef" providerId="ADAL" clId="{773BA30E-C73C-45F9-87AD-F49A8E52F163}" dt="2024-05-22T16:05:39.580" v="6648" actId="1076"/>
          <ac:spMkLst>
            <pc:docMk/>
            <pc:sldMk cId="2718241292" sldId="257"/>
            <ac:spMk id="21" creationId="{4863237E-174B-A84A-037A-D37AA199D47D}"/>
          </ac:spMkLst>
        </pc:spChg>
        <pc:spChg chg="add mod">
          <ac:chgData name="Eu, Zhi-Jing SBSC-PTC/O/P" userId="9cdb5b88-43f5-400b-9e73-909bc81da0ef" providerId="ADAL" clId="{773BA30E-C73C-45F9-87AD-F49A8E52F163}" dt="2024-05-25T15:26:13.085" v="8218" actId="20577"/>
          <ac:spMkLst>
            <pc:docMk/>
            <pc:sldMk cId="2718241292" sldId="257"/>
            <ac:spMk id="23" creationId="{F0FC29B3-F83E-C0FF-98BF-2AD92914C36D}"/>
          </ac:spMkLst>
        </pc:spChg>
        <pc:graphicFrameChg chg="add mod">
          <ac:chgData name="Eu, Zhi-Jing SBSC-PTC/O/P" userId="9cdb5b88-43f5-400b-9e73-909bc81da0ef" providerId="ADAL" clId="{773BA30E-C73C-45F9-87AD-F49A8E52F163}" dt="2024-05-22T05:51:30.159" v="3"/>
          <ac:graphicFrameMkLst>
            <pc:docMk/>
            <pc:sldMk cId="2718241292" sldId="257"/>
            <ac:graphicFrameMk id="8" creationId="{DEC89096-032E-D74B-DF4B-FF10C7A7D432}"/>
          </ac:graphicFrameMkLst>
        </pc:graphicFrameChg>
        <pc:picChg chg="add mod">
          <ac:chgData name="Eu, Zhi-Jing SBSC-PTC/O/P" userId="9cdb5b88-43f5-400b-9e73-909bc81da0ef" providerId="ADAL" clId="{773BA30E-C73C-45F9-87AD-F49A8E52F163}" dt="2024-05-22T05:52:14.776" v="23" actId="1076"/>
          <ac:picMkLst>
            <pc:docMk/>
            <pc:sldMk cId="2718241292" sldId="257"/>
            <ac:picMk id="6" creationId="{85002A54-EBC1-EDCA-838D-3EC32693E7A8}"/>
          </ac:picMkLst>
        </pc:picChg>
        <pc:picChg chg="add del mod">
          <ac:chgData name="Eu, Zhi-Jing SBSC-PTC/O/P" userId="9cdb5b88-43f5-400b-9e73-909bc81da0ef" providerId="ADAL" clId="{773BA30E-C73C-45F9-87AD-F49A8E52F163}" dt="2024-05-22T13:38:50.087" v="513" actId="478"/>
          <ac:picMkLst>
            <pc:docMk/>
            <pc:sldMk cId="2718241292" sldId="257"/>
            <ac:picMk id="1026" creationId="{11107993-AAD4-DCE1-C25E-BDBE6797CE74}"/>
          </ac:picMkLst>
        </pc:picChg>
        <pc:cxnChg chg="add mod">
          <ac:chgData name="Eu, Zhi-Jing SBSC-PTC/O/P" userId="9cdb5b88-43f5-400b-9e73-909bc81da0ef" providerId="ADAL" clId="{773BA30E-C73C-45F9-87AD-F49A8E52F163}" dt="2024-05-22T05:51:30.159" v="3"/>
          <ac:cxnSpMkLst>
            <pc:docMk/>
            <pc:sldMk cId="2718241292" sldId="257"/>
            <ac:cxnSpMk id="4" creationId="{C1235437-7A1F-FB05-B164-B06969351320}"/>
          </ac:cxnSpMkLst>
        </pc:cxnChg>
        <pc:cxnChg chg="add mod">
          <ac:chgData name="Eu, Zhi-Jing SBSC-PTC/O/P" userId="9cdb5b88-43f5-400b-9e73-909bc81da0ef" providerId="ADAL" clId="{773BA30E-C73C-45F9-87AD-F49A8E52F163}" dt="2024-05-22T05:51:30.159" v="3"/>
          <ac:cxnSpMkLst>
            <pc:docMk/>
            <pc:sldMk cId="2718241292" sldId="257"/>
            <ac:cxnSpMk id="5" creationId="{4651C638-B09B-9383-03CA-7395CB8401DD}"/>
          </ac:cxnSpMkLst>
        </pc:cxnChg>
      </pc:sldChg>
      <pc:sldChg chg="addSp delSp modSp add mod delAnim modAnim">
        <pc:chgData name="Eu, Zhi-Jing SBSC-PTC/O/P" userId="9cdb5b88-43f5-400b-9e73-909bc81da0ef" providerId="ADAL" clId="{773BA30E-C73C-45F9-87AD-F49A8E52F163}" dt="2024-05-22T16:07:14.387" v="6650" actId="20577"/>
        <pc:sldMkLst>
          <pc:docMk/>
          <pc:sldMk cId="2421098652" sldId="258"/>
        </pc:sldMkLst>
        <pc:spChg chg="add mod">
          <ac:chgData name="Eu, Zhi-Jing SBSC-PTC/O/P" userId="9cdb5b88-43f5-400b-9e73-909bc81da0ef" providerId="ADAL" clId="{773BA30E-C73C-45F9-87AD-F49A8E52F163}" dt="2024-05-22T05:59:10.186" v="74" actId="1076"/>
          <ac:spMkLst>
            <pc:docMk/>
            <pc:sldMk cId="2421098652" sldId="258"/>
            <ac:spMk id="2" creationId="{E79B5B6B-AA38-C62B-1CDE-8674440C3725}"/>
          </ac:spMkLst>
        </pc:spChg>
        <pc:spChg chg="add del mod">
          <ac:chgData name="Eu, Zhi-Jing SBSC-PTC/O/P" userId="9cdb5b88-43f5-400b-9e73-909bc81da0ef" providerId="ADAL" clId="{773BA30E-C73C-45F9-87AD-F49A8E52F163}" dt="2024-05-22T05:58:54.398" v="66" actId="478"/>
          <ac:spMkLst>
            <pc:docMk/>
            <pc:sldMk cId="2421098652" sldId="258"/>
            <ac:spMk id="3" creationId="{5C2A189A-C820-C76A-6417-A29C0FEA4CF3}"/>
          </ac:spMkLst>
        </pc:spChg>
        <pc:spChg chg="add mod">
          <ac:chgData name="Eu, Zhi-Jing SBSC-PTC/O/P" userId="9cdb5b88-43f5-400b-9e73-909bc81da0ef" providerId="ADAL" clId="{773BA30E-C73C-45F9-87AD-F49A8E52F163}" dt="2024-05-22T16:06:30.834" v="6649" actId="115"/>
          <ac:spMkLst>
            <pc:docMk/>
            <pc:sldMk cId="2421098652" sldId="258"/>
            <ac:spMk id="3" creationId="{979E0952-E8EE-ED5F-89EF-67E00881C8DA}"/>
          </ac:spMkLst>
        </pc:spChg>
        <pc:spChg chg="add mod">
          <ac:chgData name="Eu, Zhi-Jing SBSC-PTC/O/P" userId="9cdb5b88-43f5-400b-9e73-909bc81da0ef" providerId="ADAL" clId="{773BA30E-C73C-45F9-87AD-F49A8E52F163}" dt="2024-05-22T16:07:14.387" v="6650" actId="20577"/>
          <ac:spMkLst>
            <pc:docMk/>
            <pc:sldMk cId="2421098652" sldId="258"/>
            <ac:spMk id="9" creationId="{230D4C16-F993-374D-9087-A12A27924DE8}"/>
          </ac:spMkLst>
        </pc:spChg>
        <pc:spChg chg="add del mod">
          <ac:chgData name="Eu, Zhi-Jing SBSC-PTC/O/P" userId="9cdb5b88-43f5-400b-9e73-909bc81da0ef" providerId="ADAL" clId="{773BA30E-C73C-45F9-87AD-F49A8E52F163}" dt="2024-05-22T05:58:54.398" v="66" actId="478"/>
          <ac:spMkLst>
            <pc:docMk/>
            <pc:sldMk cId="2421098652" sldId="258"/>
            <ac:spMk id="9" creationId="{23D7CE80-90F0-1694-38F8-02082604F2D2}"/>
          </ac:spMkLst>
        </pc:spChg>
        <pc:spChg chg="add mod">
          <ac:chgData name="Eu, Zhi-Jing SBSC-PTC/O/P" userId="9cdb5b88-43f5-400b-9e73-909bc81da0ef" providerId="ADAL" clId="{773BA30E-C73C-45F9-87AD-F49A8E52F163}" dt="2024-05-22T05:59:17.895" v="76" actId="1076"/>
          <ac:spMkLst>
            <pc:docMk/>
            <pc:sldMk cId="2421098652" sldId="258"/>
            <ac:spMk id="10" creationId="{CA28A1BC-2D03-8F88-5F8E-4FA974AB5C9A}"/>
          </ac:spMkLst>
        </pc:spChg>
        <pc:spChg chg="add mod">
          <ac:chgData name="Eu, Zhi-Jing SBSC-PTC/O/P" userId="9cdb5b88-43f5-400b-9e73-909bc81da0ef" providerId="ADAL" clId="{773BA30E-C73C-45F9-87AD-F49A8E52F163}" dt="2024-05-22T05:59:22.870" v="78" actId="1076"/>
          <ac:spMkLst>
            <pc:docMk/>
            <pc:sldMk cId="2421098652" sldId="258"/>
            <ac:spMk id="11" creationId="{7270AB6E-2DB7-A4E9-9C29-5452DBE1A5F0}"/>
          </ac:spMkLst>
        </pc:spChg>
        <pc:spChg chg="add mod">
          <ac:chgData name="Eu, Zhi-Jing SBSC-PTC/O/P" userId="9cdb5b88-43f5-400b-9e73-909bc81da0ef" providerId="ADAL" clId="{773BA30E-C73C-45F9-87AD-F49A8E52F163}" dt="2024-05-22T05:59:30.613" v="81" actId="1036"/>
          <ac:spMkLst>
            <pc:docMk/>
            <pc:sldMk cId="2421098652" sldId="258"/>
            <ac:spMk id="12" creationId="{A98D26A4-348C-1681-B0D5-3E4C74A4AD40}"/>
          </ac:spMkLst>
        </pc:spChg>
        <pc:spChg chg="del">
          <ac:chgData name="Eu, Zhi-Jing SBSC-PTC/O/P" userId="9cdb5b88-43f5-400b-9e73-909bc81da0ef" providerId="ADAL" clId="{773BA30E-C73C-45F9-87AD-F49A8E52F163}" dt="2024-05-22T05:53:52.045" v="38" actId="478"/>
          <ac:spMkLst>
            <pc:docMk/>
            <pc:sldMk cId="2421098652" sldId="258"/>
            <ac:spMk id="13" creationId="{7CB25A32-44A9-7F4F-6BD1-E90F493E7676}"/>
          </ac:spMkLst>
        </pc:spChg>
        <pc:spChg chg="add mod">
          <ac:chgData name="Eu, Zhi-Jing SBSC-PTC/O/P" userId="9cdb5b88-43f5-400b-9e73-909bc81da0ef" providerId="ADAL" clId="{773BA30E-C73C-45F9-87AD-F49A8E52F163}" dt="2024-05-22T14:04:31.824" v="1149"/>
          <ac:spMkLst>
            <pc:docMk/>
            <pc:sldMk cId="2421098652" sldId="258"/>
            <ac:spMk id="13" creationId="{D79715D1-F5F9-26F4-78E6-0C3FAC49E3FC}"/>
          </ac:spMkLst>
        </pc:spChg>
        <pc:spChg chg="add mod">
          <ac:chgData name="Eu, Zhi-Jing SBSC-PTC/O/P" userId="9cdb5b88-43f5-400b-9e73-909bc81da0ef" providerId="ADAL" clId="{773BA30E-C73C-45F9-87AD-F49A8E52F163}" dt="2024-05-22T06:03:55.040" v="302"/>
          <ac:spMkLst>
            <pc:docMk/>
            <pc:sldMk cId="2421098652" sldId="258"/>
            <ac:spMk id="13" creationId="{E54211E9-09A4-32A1-482F-A45F3ADBACB8}"/>
          </ac:spMkLst>
        </pc:spChg>
        <pc:spChg chg="del">
          <ac:chgData name="Eu, Zhi-Jing SBSC-PTC/O/P" userId="9cdb5b88-43f5-400b-9e73-909bc81da0ef" providerId="ADAL" clId="{773BA30E-C73C-45F9-87AD-F49A8E52F163}" dt="2024-05-22T05:53:53.903" v="39" actId="478"/>
          <ac:spMkLst>
            <pc:docMk/>
            <pc:sldMk cId="2421098652" sldId="258"/>
            <ac:spMk id="14" creationId="{5B8B0235-1C35-134E-51DB-0AB9CD6F66FE}"/>
          </ac:spMkLst>
        </pc:spChg>
        <pc:spChg chg="add mod">
          <ac:chgData name="Eu, Zhi-Jing SBSC-PTC/O/P" userId="9cdb5b88-43f5-400b-9e73-909bc81da0ef" providerId="ADAL" clId="{773BA30E-C73C-45F9-87AD-F49A8E52F163}" dt="2024-05-22T14:19:08.580" v="2220" actId="20577"/>
          <ac:spMkLst>
            <pc:docMk/>
            <pc:sldMk cId="2421098652" sldId="258"/>
            <ac:spMk id="14" creationId="{D6A0E32A-38E2-C0E3-AE86-204945CBF580}"/>
          </ac:spMkLst>
        </pc:spChg>
        <pc:spChg chg="add mod">
          <ac:chgData name="Eu, Zhi-Jing SBSC-PTC/O/P" userId="9cdb5b88-43f5-400b-9e73-909bc81da0ef" providerId="ADAL" clId="{773BA30E-C73C-45F9-87AD-F49A8E52F163}" dt="2024-05-22T06:04:01.178" v="304"/>
          <ac:spMkLst>
            <pc:docMk/>
            <pc:sldMk cId="2421098652" sldId="258"/>
            <ac:spMk id="15" creationId="{A803C94E-36BB-C330-E452-128243B4622D}"/>
          </ac:spMkLst>
        </pc:spChg>
        <pc:spChg chg="del">
          <ac:chgData name="Eu, Zhi-Jing SBSC-PTC/O/P" userId="9cdb5b88-43f5-400b-9e73-909bc81da0ef" providerId="ADAL" clId="{773BA30E-C73C-45F9-87AD-F49A8E52F163}" dt="2024-05-22T05:53:55.256" v="40" actId="478"/>
          <ac:spMkLst>
            <pc:docMk/>
            <pc:sldMk cId="2421098652" sldId="258"/>
            <ac:spMk id="15" creationId="{C9ED3675-5367-016D-43AF-F60BE8E6330F}"/>
          </ac:spMkLst>
        </pc:spChg>
        <pc:spChg chg="add mod">
          <ac:chgData name="Eu, Zhi-Jing SBSC-PTC/O/P" userId="9cdb5b88-43f5-400b-9e73-909bc81da0ef" providerId="ADAL" clId="{773BA30E-C73C-45F9-87AD-F49A8E52F163}" dt="2024-05-22T06:04:04.927" v="307" actId="20577"/>
          <ac:spMkLst>
            <pc:docMk/>
            <pc:sldMk cId="2421098652" sldId="258"/>
            <ac:spMk id="16" creationId="{708AE4D8-C8A8-E96F-99D4-AC42CCBF2304}"/>
          </ac:spMkLst>
        </pc:spChg>
        <pc:spChg chg="del">
          <ac:chgData name="Eu, Zhi-Jing SBSC-PTC/O/P" userId="9cdb5b88-43f5-400b-9e73-909bc81da0ef" providerId="ADAL" clId="{773BA30E-C73C-45F9-87AD-F49A8E52F163}" dt="2024-05-22T05:53:56.625" v="41" actId="478"/>
          <ac:spMkLst>
            <pc:docMk/>
            <pc:sldMk cId="2421098652" sldId="258"/>
            <ac:spMk id="16" creationId="{A4603545-839B-B270-6D66-340D387E332A}"/>
          </ac:spMkLst>
        </pc:spChg>
        <pc:spChg chg="add mod">
          <ac:chgData name="Eu, Zhi-Jing SBSC-PTC/O/P" userId="9cdb5b88-43f5-400b-9e73-909bc81da0ef" providerId="ADAL" clId="{773BA30E-C73C-45F9-87AD-F49A8E52F163}" dt="2024-05-22T14:04:31.824" v="1149"/>
          <ac:spMkLst>
            <pc:docMk/>
            <pc:sldMk cId="2421098652" sldId="258"/>
            <ac:spMk id="17" creationId="{CB54B1A3-0E6A-76A3-DF5C-CF9D01D30150}"/>
          </ac:spMkLst>
        </pc:spChg>
        <pc:spChg chg="del">
          <ac:chgData name="Eu, Zhi-Jing SBSC-PTC/O/P" userId="9cdb5b88-43f5-400b-9e73-909bc81da0ef" providerId="ADAL" clId="{773BA30E-C73C-45F9-87AD-F49A8E52F163}" dt="2024-05-22T05:53:58.058" v="42" actId="478"/>
          <ac:spMkLst>
            <pc:docMk/>
            <pc:sldMk cId="2421098652" sldId="258"/>
            <ac:spMk id="17" creationId="{E65A2E9E-0C11-66D4-65BC-A7C8D22B3CCD}"/>
          </ac:spMkLst>
        </pc:spChg>
        <pc:spChg chg="del">
          <ac:chgData name="Eu, Zhi-Jing SBSC-PTC/O/P" userId="9cdb5b88-43f5-400b-9e73-909bc81da0ef" providerId="ADAL" clId="{773BA30E-C73C-45F9-87AD-F49A8E52F163}" dt="2024-05-22T05:53:59.509" v="43" actId="478"/>
          <ac:spMkLst>
            <pc:docMk/>
            <pc:sldMk cId="2421098652" sldId="258"/>
            <ac:spMk id="18" creationId="{841C9B99-D3EA-688F-07F2-F9D659B7EC6C}"/>
          </ac:spMkLst>
        </pc:spChg>
        <pc:spChg chg="del">
          <ac:chgData name="Eu, Zhi-Jing SBSC-PTC/O/P" userId="9cdb5b88-43f5-400b-9e73-909bc81da0ef" providerId="ADAL" clId="{773BA30E-C73C-45F9-87AD-F49A8E52F163}" dt="2024-05-22T05:54:00.972" v="44" actId="478"/>
          <ac:spMkLst>
            <pc:docMk/>
            <pc:sldMk cId="2421098652" sldId="258"/>
            <ac:spMk id="19" creationId="{CB8CF3D1-398D-EBC9-3AF5-A2A91DA334A1}"/>
          </ac:spMkLst>
        </pc:spChg>
      </pc:sldChg>
      <pc:sldChg chg="add del">
        <pc:chgData name="Eu, Zhi-Jing SBSC-PTC/O/P" userId="9cdb5b88-43f5-400b-9e73-909bc81da0ef" providerId="ADAL" clId="{773BA30E-C73C-45F9-87AD-F49A8E52F163}" dt="2024-05-22T05:54:13.619" v="49"/>
        <pc:sldMkLst>
          <pc:docMk/>
          <pc:sldMk cId="764571338" sldId="259"/>
        </pc:sldMkLst>
      </pc:sldChg>
      <pc:sldChg chg="addSp delSp modSp new mod modAnim">
        <pc:chgData name="Eu, Zhi-Jing SBSC-PTC/O/P" userId="9cdb5b88-43f5-400b-9e73-909bc81da0ef" providerId="ADAL" clId="{773BA30E-C73C-45F9-87AD-F49A8E52F163}" dt="2024-05-22T14:20:17.271" v="2244" actId="478"/>
        <pc:sldMkLst>
          <pc:docMk/>
          <pc:sldMk cId="2446540711" sldId="259"/>
        </pc:sldMkLst>
        <pc:spChg chg="add del mod">
          <ac:chgData name="Eu, Zhi-Jing SBSC-PTC/O/P" userId="9cdb5b88-43f5-400b-9e73-909bc81da0ef" providerId="ADAL" clId="{773BA30E-C73C-45F9-87AD-F49A8E52F163}" dt="2024-05-22T14:20:17.271" v="2244" actId="478"/>
          <ac:spMkLst>
            <pc:docMk/>
            <pc:sldMk cId="2446540711" sldId="259"/>
            <ac:spMk id="2" creationId="{92E60052-A1FF-8DCD-5D3E-F8D68E8DBF6C}"/>
          </ac:spMkLst>
        </pc:spChg>
        <pc:spChg chg="del">
          <ac:chgData name="Eu, Zhi-Jing SBSC-PTC/O/P" userId="9cdb5b88-43f5-400b-9e73-909bc81da0ef" providerId="ADAL" clId="{773BA30E-C73C-45F9-87AD-F49A8E52F163}" dt="2024-05-22T06:05:26.514" v="406" actId="478"/>
          <ac:spMkLst>
            <pc:docMk/>
            <pc:sldMk cId="2446540711" sldId="259"/>
            <ac:spMk id="2" creationId="{9E990741-9A5B-5D9A-FE40-088D04AA591E}"/>
          </ac:spMkLst>
        </pc:spChg>
        <pc:spChg chg="del">
          <ac:chgData name="Eu, Zhi-Jing SBSC-PTC/O/P" userId="9cdb5b88-43f5-400b-9e73-909bc81da0ef" providerId="ADAL" clId="{773BA30E-C73C-45F9-87AD-F49A8E52F163}" dt="2024-05-22T06:05:26.514" v="406" actId="478"/>
          <ac:spMkLst>
            <pc:docMk/>
            <pc:sldMk cId="2446540711" sldId="259"/>
            <ac:spMk id="3" creationId="{49555FEE-C9D0-9AD1-E648-040DDBFE2D74}"/>
          </ac:spMkLst>
        </pc:spChg>
        <pc:spChg chg="add del">
          <ac:chgData name="Eu, Zhi-Jing SBSC-PTC/O/P" userId="9cdb5b88-43f5-400b-9e73-909bc81da0ef" providerId="ADAL" clId="{773BA30E-C73C-45F9-87AD-F49A8E52F163}" dt="2024-05-22T06:07:31.549" v="434" actId="478"/>
          <ac:spMkLst>
            <pc:docMk/>
            <pc:sldMk cId="2446540711" sldId="259"/>
            <ac:spMk id="11" creationId="{A6C047B7-C461-2890-DF97-32DF31D65404}"/>
          </ac:spMkLst>
        </pc:spChg>
        <pc:spChg chg="add mod">
          <ac:chgData name="Eu, Zhi-Jing SBSC-PTC/O/P" userId="9cdb5b88-43f5-400b-9e73-909bc81da0ef" providerId="ADAL" clId="{773BA30E-C73C-45F9-87AD-F49A8E52F163}" dt="2024-05-22T06:11:47.937" v="476" actId="1076"/>
          <ac:spMkLst>
            <pc:docMk/>
            <pc:sldMk cId="2446540711" sldId="259"/>
            <ac:spMk id="24" creationId="{E35704F7-C190-7366-28CF-C52779A28AEF}"/>
          </ac:spMkLst>
        </pc:spChg>
        <pc:spChg chg="add mod">
          <ac:chgData name="Eu, Zhi-Jing SBSC-PTC/O/P" userId="9cdb5b88-43f5-400b-9e73-909bc81da0ef" providerId="ADAL" clId="{773BA30E-C73C-45F9-87AD-F49A8E52F163}" dt="2024-05-22T06:11:47.937" v="476" actId="1076"/>
          <ac:spMkLst>
            <pc:docMk/>
            <pc:sldMk cId="2446540711" sldId="259"/>
            <ac:spMk id="25" creationId="{55CB4694-A7F9-410B-80E0-59DC2F202582}"/>
          </ac:spMkLst>
        </pc:spChg>
        <pc:spChg chg="add mod">
          <ac:chgData name="Eu, Zhi-Jing SBSC-PTC/O/P" userId="9cdb5b88-43f5-400b-9e73-909bc81da0ef" providerId="ADAL" clId="{773BA30E-C73C-45F9-87AD-F49A8E52F163}" dt="2024-05-22T06:11:47.937" v="476" actId="1076"/>
          <ac:spMkLst>
            <pc:docMk/>
            <pc:sldMk cId="2446540711" sldId="259"/>
            <ac:spMk id="26" creationId="{D4DBBA65-5DF2-32B4-E47B-61E5669C4BDF}"/>
          </ac:spMkLst>
        </pc:spChg>
        <pc:spChg chg="add mod">
          <ac:chgData name="Eu, Zhi-Jing SBSC-PTC/O/P" userId="9cdb5b88-43f5-400b-9e73-909bc81da0ef" providerId="ADAL" clId="{773BA30E-C73C-45F9-87AD-F49A8E52F163}" dt="2024-05-22T06:11:47.937" v="476" actId="1076"/>
          <ac:spMkLst>
            <pc:docMk/>
            <pc:sldMk cId="2446540711" sldId="259"/>
            <ac:spMk id="27" creationId="{2FD2D495-BBC9-50E6-7867-6FE1D5821E21}"/>
          </ac:spMkLst>
        </pc:spChg>
        <pc:spChg chg="add mod">
          <ac:chgData name="Eu, Zhi-Jing SBSC-PTC/O/P" userId="9cdb5b88-43f5-400b-9e73-909bc81da0ef" providerId="ADAL" clId="{773BA30E-C73C-45F9-87AD-F49A8E52F163}" dt="2024-05-22T06:11:47.937" v="476" actId="1076"/>
          <ac:spMkLst>
            <pc:docMk/>
            <pc:sldMk cId="2446540711" sldId="259"/>
            <ac:spMk id="28" creationId="{49E7A78D-4E35-E73E-DF02-959B76974099}"/>
          </ac:spMkLst>
        </pc:spChg>
        <pc:graphicFrameChg chg="add mod modGraphic">
          <ac:chgData name="Eu, Zhi-Jing SBSC-PTC/O/P" userId="9cdb5b88-43f5-400b-9e73-909bc81da0ef" providerId="ADAL" clId="{773BA30E-C73C-45F9-87AD-F49A8E52F163}" dt="2024-05-22T06:11:47.937" v="476" actId="1076"/>
          <ac:graphicFrameMkLst>
            <pc:docMk/>
            <pc:sldMk cId="2446540711" sldId="259"/>
            <ac:graphicFrameMk id="5" creationId="{676D4E7C-7129-6845-1398-F3BEFE467160}"/>
          </ac:graphicFrameMkLst>
        </pc:graphicFrameChg>
        <pc:picChg chg="add del mod">
          <ac:chgData name="Eu, Zhi-Jing SBSC-PTC/O/P" userId="9cdb5b88-43f5-400b-9e73-909bc81da0ef" providerId="ADAL" clId="{773BA30E-C73C-45F9-87AD-F49A8E52F163}" dt="2024-05-22T06:06:20.860" v="421" actId="478"/>
          <ac:picMkLst>
            <pc:docMk/>
            <pc:sldMk cId="2446540711" sldId="259"/>
            <ac:picMk id="6" creationId="{0869FF36-EC4C-C298-9E3E-4C4E3D4DB75E}"/>
          </ac:picMkLst>
        </pc:picChg>
        <pc:picChg chg="add del mod">
          <ac:chgData name="Eu, Zhi-Jing SBSC-PTC/O/P" userId="9cdb5b88-43f5-400b-9e73-909bc81da0ef" providerId="ADAL" clId="{773BA30E-C73C-45F9-87AD-F49A8E52F163}" dt="2024-05-22T06:06:20.860" v="421" actId="478"/>
          <ac:picMkLst>
            <pc:docMk/>
            <pc:sldMk cId="2446540711" sldId="259"/>
            <ac:picMk id="7" creationId="{EDEFD952-4236-DDDE-329A-38240C44CD0D}"/>
          </ac:picMkLst>
        </pc:picChg>
        <pc:picChg chg="add del mod">
          <ac:chgData name="Eu, Zhi-Jing SBSC-PTC/O/P" userId="9cdb5b88-43f5-400b-9e73-909bc81da0ef" providerId="ADAL" clId="{773BA30E-C73C-45F9-87AD-F49A8E52F163}" dt="2024-05-22T06:09:47.912" v="449" actId="478"/>
          <ac:picMkLst>
            <pc:docMk/>
            <pc:sldMk cId="2446540711" sldId="259"/>
            <ac:picMk id="8" creationId="{524C1D95-48A2-2C06-57F2-6586B1880384}"/>
          </ac:picMkLst>
        </pc:picChg>
        <pc:picChg chg="add del mod">
          <ac:chgData name="Eu, Zhi-Jing SBSC-PTC/O/P" userId="9cdb5b88-43f5-400b-9e73-909bc81da0ef" providerId="ADAL" clId="{773BA30E-C73C-45F9-87AD-F49A8E52F163}" dt="2024-05-22T06:09:47.912" v="449" actId="478"/>
          <ac:picMkLst>
            <pc:docMk/>
            <pc:sldMk cId="2446540711" sldId="259"/>
            <ac:picMk id="9" creationId="{9E167E8F-15F2-B7C8-0685-070BE4D011B5}"/>
          </ac:picMkLst>
        </pc:picChg>
        <pc:picChg chg="add del mod">
          <ac:chgData name="Eu, Zhi-Jing SBSC-PTC/O/P" userId="9cdb5b88-43f5-400b-9e73-909bc81da0ef" providerId="ADAL" clId="{773BA30E-C73C-45F9-87AD-F49A8E52F163}" dt="2024-05-22T06:09:47.912" v="449" actId="478"/>
          <ac:picMkLst>
            <pc:docMk/>
            <pc:sldMk cId="2446540711" sldId="259"/>
            <ac:picMk id="10" creationId="{18F54554-18C4-C088-BC2B-AB6D8E6E3713}"/>
          </ac:picMkLst>
        </pc:picChg>
        <pc:picChg chg="add mod">
          <ac:chgData name="Eu, Zhi-Jing SBSC-PTC/O/P" userId="9cdb5b88-43f5-400b-9e73-909bc81da0ef" providerId="ADAL" clId="{773BA30E-C73C-45F9-87AD-F49A8E52F163}" dt="2024-05-22T06:11:47.937" v="476" actId="1076"/>
          <ac:picMkLst>
            <pc:docMk/>
            <pc:sldMk cId="2446540711" sldId="259"/>
            <ac:picMk id="12" creationId="{6080AF07-9C99-F832-7CD8-BFFDADB2F490}"/>
          </ac:picMkLst>
        </pc:picChg>
        <pc:picChg chg="add mod">
          <ac:chgData name="Eu, Zhi-Jing SBSC-PTC/O/P" userId="9cdb5b88-43f5-400b-9e73-909bc81da0ef" providerId="ADAL" clId="{773BA30E-C73C-45F9-87AD-F49A8E52F163}" dt="2024-05-22T06:11:47.937" v="476" actId="1076"/>
          <ac:picMkLst>
            <pc:docMk/>
            <pc:sldMk cId="2446540711" sldId="259"/>
            <ac:picMk id="13" creationId="{5EA7C7C5-27BB-F2D4-5060-25ED78B4847B}"/>
          </ac:picMkLst>
        </pc:picChg>
        <pc:picChg chg="add mod">
          <ac:chgData name="Eu, Zhi-Jing SBSC-PTC/O/P" userId="9cdb5b88-43f5-400b-9e73-909bc81da0ef" providerId="ADAL" clId="{773BA30E-C73C-45F9-87AD-F49A8E52F163}" dt="2024-05-22T06:11:47.937" v="476" actId="1076"/>
          <ac:picMkLst>
            <pc:docMk/>
            <pc:sldMk cId="2446540711" sldId="259"/>
            <ac:picMk id="14" creationId="{D1345E35-8110-9112-0F99-E5E56A8A761B}"/>
          </ac:picMkLst>
        </pc:picChg>
        <pc:picChg chg="add mod">
          <ac:chgData name="Eu, Zhi-Jing SBSC-PTC/O/P" userId="9cdb5b88-43f5-400b-9e73-909bc81da0ef" providerId="ADAL" clId="{773BA30E-C73C-45F9-87AD-F49A8E52F163}" dt="2024-05-22T06:11:47.937" v="476" actId="1076"/>
          <ac:picMkLst>
            <pc:docMk/>
            <pc:sldMk cId="2446540711" sldId="259"/>
            <ac:picMk id="15" creationId="{C116A090-0ABE-75C8-F3AA-BBFC0659F6D0}"/>
          </ac:picMkLst>
        </pc:picChg>
        <pc:picChg chg="add mod">
          <ac:chgData name="Eu, Zhi-Jing SBSC-PTC/O/P" userId="9cdb5b88-43f5-400b-9e73-909bc81da0ef" providerId="ADAL" clId="{773BA30E-C73C-45F9-87AD-F49A8E52F163}" dt="2024-05-22T06:11:47.937" v="476" actId="1076"/>
          <ac:picMkLst>
            <pc:docMk/>
            <pc:sldMk cId="2446540711" sldId="259"/>
            <ac:picMk id="16" creationId="{1AB698F4-9B02-D5E4-B462-4D54EFE54135}"/>
          </ac:picMkLst>
        </pc:picChg>
        <pc:picChg chg="add mod">
          <ac:chgData name="Eu, Zhi-Jing SBSC-PTC/O/P" userId="9cdb5b88-43f5-400b-9e73-909bc81da0ef" providerId="ADAL" clId="{773BA30E-C73C-45F9-87AD-F49A8E52F163}" dt="2024-05-22T06:11:47.937" v="476" actId="1076"/>
          <ac:picMkLst>
            <pc:docMk/>
            <pc:sldMk cId="2446540711" sldId="259"/>
            <ac:picMk id="17" creationId="{1BBD9CB1-10C3-507C-D8FE-1650BF17A012}"/>
          </ac:picMkLst>
        </pc:picChg>
        <pc:picChg chg="add mod">
          <ac:chgData name="Eu, Zhi-Jing SBSC-PTC/O/P" userId="9cdb5b88-43f5-400b-9e73-909bc81da0ef" providerId="ADAL" clId="{773BA30E-C73C-45F9-87AD-F49A8E52F163}" dt="2024-05-22T06:11:47.937" v="476" actId="1076"/>
          <ac:picMkLst>
            <pc:docMk/>
            <pc:sldMk cId="2446540711" sldId="259"/>
            <ac:picMk id="18" creationId="{BF3DFE6A-3D05-200C-478A-2BFD3C35E0F8}"/>
          </ac:picMkLst>
        </pc:picChg>
        <pc:picChg chg="add mod">
          <ac:chgData name="Eu, Zhi-Jing SBSC-PTC/O/P" userId="9cdb5b88-43f5-400b-9e73-909bc81da0ef" providerId="ADAL" clId="{773BA30E-C73C-45F9-87AD-F49A8E52F163}" dt="2024-05-22T06:11:47.937" v="476" actId="1076"/>
          <ac:picMkLst>
            <pc:docMk/>
            <pc:sldMk cId="2446540711" sldId="259"/>
            <ac:picMk id="19" creationId="{716166FC-37BF-0AF2-45FB-DBCD6ECFEAAB}"/>
          </ac:picMkLst>
        </pc:picChg>
        <pc:picChg chg="add mod">
          <ac:chgData name="Eu, Zhi-Jing SBSC-PTC/O/P" userId="9cdb5b88-43f5-400b-9e73-909bc81da0ef" providerId="ADAL" clId="{773BA30E-C73C-45F9-87AD-F49A8E52F163}" dt="2024-05-22T06:11:47.937" v="476" actId="1076"/>
          <ac:picMkLst>
            <pc:docMk/>
            <pc:sldMk cId="2446540711" sldId="259"/>
            <ac:picMk id="20" creationId="{58F987E0-AFF7-3F5F-FD6B-65425DCEFD60}"/>
          </ac:picMkLst>
        </pc:picChg>
        <pc:picChg chg="add mod">
          <ac:chgData name="Eu, Zhi-Jing SBSC-PTC/O/P" userId="9cdb5b88-43f5-400b-9e73-909bc81da0ef" providerId="ADAL" clId="{773BA30E-C73C-45F9-87AD-F49A8E52F163}" dt="2024-05-22T06:11:47.937" v="476" actId="1076"/>
          <ac:picMkLst>
            <pc:docMk/>
            <pc:sldMk cId="2446540711" sldId="259"/>
            <ac:picMk id="21" creationId="{DE54F610-7757-C490-E870-57D4720F7981}"/>
          </ac:picMkLst>
        </pc:picChg>
        <pc:picChg chg="add mod">
          <ac:chgData name="Eu, Zhi-Jing SBSC-PTC/O/P" userId="9cdb5b88-43f5-400b-9e73-909bc81da0ef" providerId="ADAL" clId="{773BA30E-C73C-45F9-87AD-F49A8E52F163}" dt="2024-05-22T06:11:47.937" v="476" actId="1076"/>
          <ac:picMkLst>
            <pc:docMk/>
            <pc:sldMk cId="2446540711" sldId="259"/>
            <ac:picMk id="22" creationId="{6E57979E-61C8-2EFC-95CD-F3EB9EAB4181}"/>
          </ac:picMkLst>
        </pc:picChg>
        <pc:picChg chg="add mod">
          <ac:chgData name="Eu, Zhi-Jing SBSC-PTC/O/P" userId="9cdb5b88-43f5-400b-9e73-909bc81da0ef" providerId="ADAL" clId="{773BA30E-C73C-45F9-87AD-F49A8E52F163}" dt="2024-05-22T06:12:43.999" v="479" actId="1076"/>
          <ac:picMkLst>
            <pc:docMk/>
            <pc:sldMk cId="2446540711" sldId="259"/>
            <ac:picMk id="23" creationId="{F58FEFA7-E771-9DED-2716-C33B5975557C}"/>
          </ac:picMkLst>
        </pc:picChg>
        <pc:picChg chg="add mod">
          <ac:chgData name="Eu, Zhi-Jing SBSC-PTC/O/P" userId="9cdb5b88-43f5-400b-9e73-909bc81da0ef" providerId="ADAL" clId="{773BA30E-C73C-45F9-87AD-F49A8E52F163}" dt="2024-05-22T06:11:33.789" v="475" actId="166"/>
          <ac:picMkLst>
            <pc:docMk/>
            <pc:sldMk cId="2446540711" sldId="259"/>
            <ac:picMk id="2050" creationId="{B3E640F8-9581-DBAB-4078-1D1BC2F6D34F}"/>
          </ac:picMkLst>
        </pc:picChg>
      </pc:sldChg>
      <pc:sldChg chg="addSp delSp modSp add mod ord delAnim modAnim">
        <pc:chgData name="Eu, Zhi-Jing SBSC-PTC/O/P" userId="9cdb5b88-43f5-400b-9e73-909bc81da0ef" providerId="ADAL" clId="{773BA30E-C73C-45F9-87AD-F49A8E52F163}" dt="2024-05-22T14:04:34.448" v="1150"/>
        <pc:sldMkLst>
          <pc:docMk/>
          <pc:sldMk cId="2832849021" sldId="260"/>
        </pc:sldMkLst>
        <pc:spChg chg="add mod">
          <ac:chgData name="Eu, Zhi-Jing SBSC-PTC/O/P" userId="9cdb5b88-43f5-400b-9e73-909bc81da0ef" providerId="ADAL" clId="{773BA30E-C73C-45F9-87AD-F49A8E52F163}" dt="2024-05-22T14:04:34.448" v="1150"/>
          <ac:spMkLst>
            <pc:docMk/>
            <pc:sldMk cId="2832849021" sldId="260"/>
            <ac:spMk id="3" creationId="{A196C484-4D2F-7F62-5D03-FBBA8D7A53A0}"/>
          </ac:spMkLst>
        </pc:spChg>
        <pc:spChg chg="add mod">
          <ac:chgData name="Eu, Zhi-Jing SBSC-PTC/O/P" userId="9cdb5b88-43f5-400b-9e73-909bc81da0ef" providerId="ADAL" clId="{773BA30E-C73C-45F9-87AD-F49A8E52F163}" dt="2024-05-22T14:04:34.448" v="1150"/>
          <ac:spMkLst>
            <pc:docMk/>
            <pc:sldMk cId="2832849021" sldId="260"/>
            <ac:spMk id="4" creationId="{D7F8E4AF-9FA7-54EB-4763-2DE7C3FBBC5D}"/>
          </ac:spMkLst>
        </pc:spChg>
        <pc:spChg chg="del">
          <ac:chgData name="Eu, Zhi-Jing SBSC-PTC/O/P" userId="9cdb5b88-43f5-400b-9e73-909bc81da0ef" providerId="ADAL" clId="{773BA30E-C73C-45F9-87AD-F49A8E52F163}" dt="2024-05-22T13:43:17.711" v="719" actId="478"/>
          <ac:spMkLst>
            <pc:docMk/>
            <pc:sldMk cId="2832849021" sldId="260"/>
            <ac:spMk id="47" creationId="{595746F2-37C5-DE74-FE39-7DB8E06ABAB4}"/>
          </ac:spMkLst>
        </pc:spChg>
        <pc:grpChg chg="del">
          <ac:chgData name="Eu, Zhi-Jing SBSC-PTC/O/P" userId="9cdb5b88-43f5-400b-9e73-909bc81da0ef" providerId="ADAL" clId="{773BA30E-C73C-45F9-87AD-F49A8E52F163}" dt="2024-05-22T13:42:23.738" v="715" actId="478"/>
          <ac:grpSpMkLst>
            <pc:docMk/>
            <pc:sldMk cId="2832849021" sldId="260"/>
            <ac:grpSpMk id="42" creationId="{10AB0946-10D8-35B9-6222-CB80353AC82E}"/>
          </ac:grpSpMkLst>
        </pc:grpChg>
      </pc:sldChg>
      <pc:sldChg chg="modSp add del">
        <pc:chgData name="Eu, Zhi-Jing SBSC-PTC/O/P" userId="9cdb5b88-43f5-400b-9e73-909bc81da0ef" providerId="ADAL" clId="{773BA30E-C73C-45F9-87AD-F49A8E52F163}" dt="2024-05-22T06:05:33.975" v="411" actId="47"/>
        <pc:sldMkLst>
          <pc:docMk/>
          <pc:sldMk cId="3617244120" sldId="260"/>
        </pc:sldMkLst>
        <pc:spChg chg="mod">
          <ac:chgData name="Eu, Zhi-Jing SBSC-PTC/O/P" userId="9cdb5b88-43f5-400b-9e73-909bc81da0ef" providerId="ADAL" clId="{773BA30E-C73C-45F9-87AD-F49A8E52F163}" dt="2024-05-22T06:05:31.456" v="410" actId="14100"/>
          <ac:spMkLst>
            <pc:docMk/>
            <pc:sldMk cId="3617244120" sldId="260"/>
            <ac:spMk id="17" creationId="{CDB85833-D4FC-BD21-4D85-023A8DAA0E04}"/>
          </ac:spMkLst>
        </pc:spChg>
        <pc:spChg chg="mod">
          <ac:chgData name="Eu, Zhi-Jing SBSC-PTC/O/P" userId="9cdb5b88-43f5-400b-9e73-909bc81da0ef" providerId="ADAL" clId="{773BA30E-C73C-45F9-87AD-F49A8E52F163}" dt="2024-05-22T06:05:31.456" v="410" actId="14100"/>
          <ac:spMkLst>
            <pc:docMk/>
            <pc:sldMk cId="3617244120" sldId="260"/>
            <ac:spMk id="18" creationId="{2F1F8D32-E350-16A8-2608-36700CA6C1BF}"/>
          </ac:spMkLst>
        </pc:spChg>
        <pc:spChg chg="mod">
          <ac:chgData name="Eu, Zhi-Jing SBSC-PTC/O/P" userId="9cdb5b88-43f5-400b-9e73-909bc81da0ef" providerId="ADAL" clId="{773BA30E-C73C-45F9-87AD-F49A8E52F163}" dt="2024-05-22T06:05:31.456" v="410" actId="14100"/>
          <ac:spMkLst>
            <pc:docMk/>
            <pc:sldMk cId="3617244120" sldId="260"/>
            <ac:spMk id="19" creationId="{CB0E93CA-A0A8-CE32-1DB2-A2F898B0AE29}"/>
          </ac:spMkLst>
        </pc:spChg>
        <pc:spChg chg="mod">
          <ac:chgData name="Eu, Zhi-Jing SBSC-PTC/O/P" userId="9cdb5b88-43f5-400b-9e73-909bc81da0ef" providerId="ADAL" clId="{773BA30E-C73C-45F9-87AD-F49A8E52F163}" dt="2024-05-22T06:05:31.456" v="410" actId="14100"/>
          <ac:spMkLst>
            <pc:docMk/>
            <pc:sldMk cId="3617244120" sldId="260"/>
            <ac:spMk id="20" creationId="{28762FE2-6ACC-548F-D0A6-2601F76C79D2}"/>
          </ac:spMkLst>
        </pc:spChg>
        <pc:spChg chg="mod">
          <ac:chgData name="Eu, Zhi-Jing SBSC-PTC/O/P" userId="9cdb5b88-43f5-400b-9e73-909bc81da0ef" providerId="ADAL" clId="{773BA30E-C73C-45F9-87AD-F49A8E52F163}" dt="2024-05-22T06:05:31.456" v="410" actId="14100"/>
          <ac:spMkLst>
            <pc:docMk/>
            <pc:sldMk cId="3617244120" sldId="260"/>
            <ac:spMk id="21" creationId="{8468C18E-8660-6F1E-5B41-4C45A6E0A881}"/>
          </ac:spMkLst>
        </pc:spChg>
        <pc:spChg chg="mod">
          <ac:chgData name="Eu, Zhi-Jing SBSC-PTC/O/P" userId="9cdb5b88-43f5-400b-9e73-909bc81da0ef" providerId="ADAL" clId="{773BA30E-C73C-45F9-87AD-F49A8E52F163}" dt="2024-05-22T06:05:31.456" v="410" actId="14100"/>
          <ac:spMkLst>
            <pc:docMk/>
            <pc:sldMk cId="3617244120" sldId="260"/>
            <ac:spMk id="26" creationId="{3CB05B65-8748-352A-68F7-0317B70D7A4A}"/>
          </ac:spMkLst>
        </pc:spChg>
        <pc:spChg chg="mod">
          <ac:chgData name="Eu, Zhi-Jing SBSC-PTC/O/P" userId="9cdb5b88-43f5-400b-9e73-909bc81da0ef" providerId="ADAL" clId="{773BA30E-C73C-45F9-87AD-F49A8E52F163}" dt="2024-05-22T06:05:31.456" v="410" actId="14100"/>
          <ac:spMkLst>
            <pc:docMk/>
            <pc:sldMk cId="3617244120" sldId="260"/>
            <ac:spMk id="27" creationId="{DB2A4B1A-A3DF-D4CD-F135-916D4B7BF107}"/>
          </ac:spMkLst>
        </pc:spChg>
        <pc:spChg chg="mod">
          <ac:chgData name="Eu, Zhi-Jing SBSC-PTC/O/P" userId="9cdb5b88-43f5-400b-9e73-909bc81da0ef" providerId="ADAL" clId="{773BA30E-C73C-45F9-87AD-F49A8E52F163}" dt="2024-05-22T06:05:31.456" v="410" actId="14100"/>
          <ac:spMkLst>
            <pc:docMk/>
            <pc:sldMk cId="3617244120" sldId="260"/>
            <ac:spMk id="29" creationId="{FF844998-B04B-65A4-49D5-0B4C0D2C0980}"/>
          </ac:spMkLst>
        </pc:spChg>
        <pc:spChg chg="mod">
          <ac:chgData name="Eu, Zhi-Jing SBSC-PTC/O/P" userId="9cdb5b88-43f5-400b-9e73-909bc81da0ef" providerId="ADAL" clId="{773BA30E-C73C-45F9-87AD-F49A8E52F163}" dt="2024-05-22T06:05:31.456" v="410" actId="14100"/>
          <ac:spMkLst>
            <pc:docMk/>
            <pc:sldMk cId="3617244120" sldId="260"/>
            <ac:spMk id="30" creationId="{BEA49F24-8B36-8363-6ED4-BB68E30D89B9}"/>
          </ac:spMkLst>
        </pc:spChg>
        <pc:spChg chg="mod">
          <ac:chgData name="Eu, Zhi-Jing SBSC-PTC/O/P" userId="9cdb5b88-43f5-400b-9e73-909bc81da0ef" providerId="ADAL" clId="{773BA30E-C73C-45F9-87AD-F49A8E52F163}" dt="2024-05-22T06:05:31.456" v="410" actId="14100"/>
          <ac:spMkLst>
            <pc:docMk/>
            <pc:sldMk cId="3617244120" sldId="260"/>
            <ac:spMk id="31" creationId="{D4E1450A-7571-BCB7-EF6D-57416EDAE909}"/>
          </ac:spMkLst>
        </pc:spChg>
        <pc:spChg chg="mod">
          <ac:chgData name="Eu, Zhi-Jing SBSC-PTC/O/P" userId="9cdb5b88-43f5-400b-9e73-909bc81da0ef" providerId="ADAL" clId="{773BA30E-C73C-45F9-87AD-F49A8E52F163}" dt="2024-05-22T06:05:31.456" v="410" actId="14100"/>
          <ac:spMkLst>
            <pc:docMk/>
            <pc:sldMk cId="3617244120" sldId="260"/>
            <ac:spMk id="33" creationId="{A907E739-9933-1A04-B595-7DA36091118D}"/>
          </ac:spMkLst>
        </pc:spChg>
        <pc:spChg chg="mod">
          <ac:chgData name="Eu, Zhi-Jing SBSC-PTC/O/P" userId="9cdb5b88-43f5-400b-9e73-909bc81da0ef" providerId="ADAL" clId="{773BA30E-C73C-45F9-87AD-F49A8E52F163}" dt="2024-05-22T06:05:31.456" v="410" actId="14100"/>
          <ac:spMkLst>
            <pc:docMk/>
            <pc:sldMk cId="3617244120" sldId="260"/>
            <ac:spMk id="34" creationId="{39D01C38-F6FC-8F0D-5D37-1B5C477DF529}"/>
          </ac:spMkLst>
        </pc:spChg>
        <pc:spChg chg="mod">
          <ac:chgData name="Eu, Zhi-Jing SBSC-PTC/O/P" userId="9cdb5b88-43f5-400b-9e73-909bc81da0ef" providerId="ADAL" clId="{773BA30E-C73C-45F9-87AD-F49A8E52F163}" dt="2024-05-22T06:05:31.456" v="410" actId="14100"/>
          <ac:spMkLst>
            <pc:docMk/>
            <pc:sldMk cId="3617244120" sldId="260"/>
            <ac:spMk id="39" creationId="{D7AE8010-17AE-BFB8-2D49-630EACB5501F}"/>
          </ac:spMkLst>
        </pc:spChg>
        <pc:spChg chg="mod">
          <ac:chgData name="Eu, Zhi-Jing SBSC-PTC/O/P" userId="9cdb5b88-43f5-400b-9e73-909bc81da0ef" providerId="ADAL" clId="{773BA30E-C73C-45F9-87AD-F49A8E52F163}" dt="2024-05-22T06:05:31.456" v="410" actId="14100"/>
          <ac:spMkLst>
            <pc:docMk/>
            <pc:sldMk cId="3617244120" sldId="260"/>
            <ac:spMk id="40" creationId="{84398B5D-966D-DE9B-26F7-55521FAB068D}"/>
          </ac:spMkLst>
        </pc:spChg>
        <pc:spChg chg="mod">
          <ac:chgData name="Eu, Zhi-Jing SBSC-PTC/O/P" userId="9cdb5b88-43f5-400b-9e73-909bc81da0ef" providerId="ADAL" clId="{773BA30E-C73C-45F9-87AD-F49A8E52F163}" dt="2024-05-22T06:05:31.456" v="410" actId="14100"/>
          <ac:spMkLst>
            <pc:docMk/>
            <pc:sldMk cId="3617244120" sldId="260"/>
            <ac:spMk id="41" creationId="{6F9D36B9-1A65-A345-957F-78AC35081C4C}"/>
          </ac:spMkLst>
        </pc:spChg>
        <pc:grpChg chg="mod">
          <ac:chgData name="Eu, Zhi-Jing SBSC-PTC/O/P" userId="9cdb5b88-43f5-400b-9e73-909bc81da0ef" providerId="ADAL" clId="{773BA30E-C73C-45F9-87AD-F49A8E52F163}" dt="2024-05-22T06:05:31.456" v="410" actId="14100"/>
          <ac:grpSpMkLst>
            <pc:docMk/>
            <pc:sldMk cId="3617244120" sldId="260"/>
            <ac:grpSpMk id="42" creationId="{10AB0946-10D8-35B9-6222-CB80353AC82E}"/>
          </ac:grpSpMkLst>
        </pc:grpChg>
        <pc:picChg chg="mod">
          <ac:chgData name="Eu, Zhi-Jing SBSC-PTC/O/P" userId="9cdb5b88-43f5-400b-9e73-909bc81da0ef" providerId="ADAL" clId="{773BA30E-C73C-45F9-87AD-F49A8E52F163}" dt="2024-05-22T06:05:31.456" v="410" actId="14100"/>
          <ac:picMkLst>
            <pc:docMk/>
            <pc:sldMk cId="3617244120" sldId="260"/>
            <ac:picMk id="14" creationId="{1A88A81C-4CDE-63E8-0749-A14F397BB85F}"/>
          </ac:picMkLst>
        </pc:picChg>
        <pc:picChg chg="mod">
          <ac:chgData name="Eu, Zhi-Jing SBSC-PTC/O/P" userId="9cdb5b88-43f5-400b-9e73-909bc81da0ef" providerId="ADAL" clId="{773BA30E-C73C-45F9-87AD-F49A8E52F163}" dt="2024-05-22T06:05:31.456" v="410" actId="14100"/>
          <ac:picMkLst>
            <pc:docMk/>
            <pc:sldMk cId="3617244120" sldId="260"/>
            <ac:picMk id="15" creationId="{E73DCC30-613D-80F8-C2B7-2858261E4243}"/>
          </ac:picMkLst>
        </pc:picChg>
        <pc:picChg chg="mod">
          <ac:chgData name="Eu, Zhi-Jing SBSC-PTC/O/P" userId="9cdb5b88-43f5-400b-9e73-909bc81da0ef" providerId="ADAL" clId="{773BA30E-C73C-45F9-87AD-F49A8E52F163}" dt="2024-05-22T06:05:31.456" v="410" actId="14100"/>
          <ac:picMkLst>
            <pc:docMk/>
            <pc:sldMk cId="3617244120" sldId="260"/>
            <ac:picMk id="16" creationId="{E3C4E2C0-009E-6EC3-C6F7-41D12047B860}"/>
          </ac:picMkLst>
        </pc:picChg>
        <pc:cxnChg chg="mod">
          <ac:chgData name="Eu, Zhi-Jing SBSC-PTC/O/P" userId="9cdb5b88-43f5-400b-9e73-909bc81da0ef" providerId="ADAL" clId="{773BA30E-C73C-45F9-87AD-F49A8E52F163}" dt="2024-05-22T06:05:31.456" v="410" actId="14100"/>
          <ac:cxnSpMkLst>
            <pc:docMk/>
            <pc:sldMk cId="3617244120" sldId="260"/>
            <ac:cxnSpMk id="5" creationId="{3229AA84-4A38-BE41-BB2C-E7937B2F43D2}"/>
          </ac:cxnSpMkLst>
        </pc:cxnChg>
        <pc:cxnChg chg="mod">
          <ac:chgData name="Eu, Zhi-Jing SBSC-PTC/O/P" userId="9cdb5b88-43f5-400b-9e73-909bc81da0ef" providerId="ADAL" clId="{773BA30E-C73C-45F9-87AD-F49A8E52F163}" dt="2024-05-22T06:05:31.456" v="410" actId="14100"/>
          <ac:cxnSpMkLst>
            <pc:docMk/>
            <pc:sldMk cId="3617244120" sldId="260"/>
            <ac:cxnSpMk id="12" creationId="{25D65ACD-CC07-4529-DCF6-B4234143D03B}"/>
          </ac:cxnSpMkLst>
        </pc:cxnChg>
        <pc:cxnChg chg="mod">
          <ac:chgData name="Eu, Zhi-Jing SBSC-PTC/O/P" userId="9cdb5b88-43f5-400b-9e73-909bc81da0ef" providerId="ADAL" clId="{773BA30E-C73C-45F9-87AD-F49A8E52F163}" dt="2024-05-22T06:05:31.456" v="410" actId="14100"/>
          <ac:cxnSpMkLst>
            <pc:docMk/>
            <pc:sldMk cId="3617244120" sldId="260"/>
            <ac:cxnSpMk id="13" creationId="{E9411CA7-9AAC-6454-265E-794081567685}"/>
          </ac:cxnSpMkLst>
        </pc:cxnChg>
      </pc:sldChg>
      <pc:sldChg chg="addSp delSp modSp new mod modAnim">
        <pc:chgData name="Eu, Zhi-Jing SBSC-PTC/O/P" userId="9cdb5b88-43f5-400b-9e73-909bc81da0ef" providerId="ADAL" clId="{773BA30E-C73C-45F9-87AD-F49A8E52F163}" dt="2024-05-22T16:08:17.706" v="6693" actId="1035"/>
        <pc:sldMkLst>
          <pc:docMk/>
          <pc:sldMk cId="2132802285" sldId="261"/>
        </pc:sldMkLst>
        <pc:spChg chg="mod">
          <ac:chgData name="Eu, Zhi-Jing SBSC-PTC/O/P" userId="9cdb5b88-43f5-400b-9e73-909bc81da0ef" providerId="ADAL" clId="{773BA30E-C73C-45F9-87AD-F49A8E52F163}" dt="2024-05-22T14:32:09.737" v="2579" actId="1076"/>
          <ac:spMkLst>
            <pc:docMk/>
            <pc:sldMk cId="2132802285" sldId="261"/>
            <ac:spMk id="2" creationId="{75BD57AF-FE3C-1D52-4268-D23F07C9F712}"/>
          </ac:spMkLst>
        </pc:spChg>
        <pc:spChg chg="mod">
          <ac:chgData name="Eu, Zhi-Jing SBSC-PTC/O/P" userId="9cdb5b88-43f5-400b-9e73-909bc81da0ef" providerId="ADAL" clId="{773BA30E-C73C-45F9-87AD-F49A8E52F163}" dt="2024-05-22T15:15:05.177" v="3483" actId="14100"/>
          <ac:spMkLst>
            <pc:docMk/>
            <pc:sldMk cId="2132802285" sldId="261"/>
            <ac:spMk id="3" creationId="{E23029DC-84D7-E03C-F268-C554DCC5AED4}"/>
          </ac:spMkLst>
        </pc:spChg>
        <pc:spChg chg="add mod">
          <ac:chgData name="Eu, Zhi-Jing SBSC-PTC/O/P" userId="9cdb5b88-43f5-400b-9e73-909bc81da0ef" providerId="ADAL" clId="{773BA30E-C73C-45F9-87AD-F49A8E52F163}" dt="2024-05-22T14:48:33.670" v="2931" actId="1076"/>
          <ac:spMkLst>
            <pc:docMk/>
            <pc:sldMk cId="2132802285" sldId="261"/>
            <ac:spMk id="14" creationId="{BC6E408A-6564-06DC-83CA-9A98EA8CED43}"/>
          </ac:spMkLst>
        </pc:spChg>
        <pc:picChg chg="add mod">
          <ac:chgData name="Eu, Zhi-Jing SBSC-PTC/O/P" userId="9cdb5b88-43f5-400b-9e73-909bc81da0ef" providerId="ADAL" clId="{773BA30E-C73C-45F9-87AD-F49A8E52F163}" dt="2024-05-22T14:44:30.428" v="2864" actId="1076"/>
          <ac:picMkLst>
            <pc:docMk/>
            <pc:sldMk cId="2132802285" sldId="261"/>
            <ac:picMk id="4" creationId="{72A487DB-BACA-92C8-EF62-5953ADEC76D2}"/>
          </ac:picMkLst>
        </pc:picChg>
        <pc:picChg chg="add mod">
          <ac:chgData name="Eu, Zhi-Jing SBSC-PTC/O/P" userId="9cdb5b88-43f5-400b-9e73-909bc81da0ef" providerId="ADAL" clId="{773BA30E-C73C-45F9-87AD-F49A8E52F163}" dt="2024-05-22T14:44:30.428" v="2864" actId="1076"/>
          <ac:picMkLst>
            <pc:docMk/>
            <pc:sldMk cId="2132802285" sldId="261"/>
            <ac:picMk id="5" creationId="{56169F4E-0C01-2042-C099-C11E483D5207}"/>
          </ac:picMkLst>
        </pc:picChg>
        <pc:picChg chg="add del mod modCrop">
          <ac:chgData name="Eu, Zhi-Jing SBSC-PTC/O/P" userId="9cdb5b88-43f5-400b-9e73-909bc81da0ef" providerId="ADAL" clId="{773BA30E-C73C-45F9-87AD-F49A8E52F163}" dt="2024-05-22T14:46:05.030" v="2884" actId="478"/>
          <ac:picMkLst>
            <pc:docMk/>
            <pc:sldMk cId="2132802285" sldId="261"/>
            <ac:picMk id="7" creationId="{8F508C2C-5443-8300-CBB1-147D43ACA3F4}"/>
          </ac:picMkLst>
        </pc:picChg>
        <pc:picChg chg="add del mod">
          <ac:chgData name="Eu, Zhi-Jing SBSC-PTC/O/P" userId="9cdb5b88-43f5-400b-9e73-909bc81da0ef" providerId="ADAL" clId="{773BA30E-C73C-45F9-87AD-F49A8E52F163}" dt="2024-05-22T14:47:12.311" v="2897" actId="478"/>
          <ac:picMkLst>
            <pc:docMk/>
            <pc:sldMk cId="2132802285" sldId="261"/>
            <ac:picMk id="9" creationId="{3FF6CBA6-C095-B000-5E5A-3C433F0A4652}"/>
          </ac:picMkLst>
        </pc:picChg>
        <pc:picChg chg="add mod">
          <ac:chgData name="Eu, Zhi-Jing SBSC-PTC/O/P" userId="9cdb5b88-43f5-400b-9e73-909bc81da0ef" providerId="ADAL" clId="{773BA30E-C73C-45F9-87AD-F49A8E52F163}" dt="2024-05-22T16:08:05.240" v="6665" actId="1035"/>
          <ac:picMkLst>
            <pc:docMk/>
            <pc:sldMk cId="2132802285" sldId="261"/>
            <ac:picMk id="10" creationId="{8B63209B-C95C-4E4E-7485-93EC0E1D9A3A}"/>
          </ac:picMkLst>
        </pc:picChg>
        <pc:picChg chg="add mod">
          <ac:chgData name="Eu, Zhi-Jing SBSC-PTC/O/P" userId="9cdb5b88-43f5-400b-9e73-909bc81da0ef" providerId="ADAL" clId="{773BA30E-C73C-45F9-87AD-F49A8E52F163}" dt="2024-05-22T16:08:05.240" v="6665" actId="1035"/>
          <ac:picMkLst>
            <pc:docMk/>
            <pc:sldMk cId="2132802285" sldId="261"/>
            <ac:picMk id="11" creationId="{7C5D2736-1D06-4082-82F2-DC87DB693718}"/>
          </ac:picMkLst>
        </pc:picChg>
        <pc:picChg chg="add mod">
          <ac:chgData name="Eu, Zhi-Jing SBSC-PTC/O/P" userId="9cdb5b88-43f5-400b-9e73-909bc81da0ef" providerId="ADAL" clId="{773BA30E-C73C-45F9-87AD-F49A8E52F163}" dt="2024-05-22T16:08:11.523" v="6677" actId="1035"/>
          <ac:picMkLst>
            <pc:docMk/>
            <pc:sldMk cId="2132802285" sldId="261"/>
            <ac:picMk id="12" creationId="{37EABEE4-6BD1-5EDF-91A3-BE67740A580A}"/>
          </ac:picMkLst>
        </pc:picChg>
        <pc:picChg chg="add mod">
          <ac:chgData name="Eu, Zhi-Jing SBSC-PTC/O/P" userId="9cdb5b88-43f5-400b-9e73-909bc81da0ef" providerId="ADAL" clId="{773BA30E-C73C-45F9-87AD-F49A8E52F163}" dt="2024-05-22T16:08:17.706" v="6693" actId="1035"/>
          <ac:picMkLst>
            <pc:docMk/>
            <pc:sldMk cId="2132802285" sldId="261"/>
            <ac:picMk id="13" creationId="{9041CE40-2365-9EA1-9CD6-D4631648D2DF}"/>
          </ac:picMkLst>
        </pc:picChg>
        <pc:picChg chg="add mod">
          <ac:chgData name="Eu, Zhi-Jing SBSC-PTC/O/P" userId="9cdb5b88-43f5-400b-9e73-909bc81da0ef" providerId="ADAL" clId="{773BA30E-C73C-45F9-87AD-F49A8E52F163}" dt="2024-05-22T14:43:24.267" v="2859" actId="1076"/>
          <ac:picMkLst>
            <pc:docMk/>
            <pc:sldMk cId="2132802285" sldId="261"/>
            <ac:picMk id="2050" creationId="{20232662-126D-58AE-22CD-D8EB00CE7E48}"/>
          </ac:picMkLst>
        </pc:picChg>
      </pc:sldChg>
      <pc:sldChg chg="addSp delSp modSp add mod modAnim">
        <pc:chgData name="Eu, Zhi-Jing SBSC-PTC/O/P" userId="9cdb5b88-43f5-400b-9e73-909bc81da0ef" providerId="ADAL" clId="{773BA30E-C73C-45F9-87AD-F49A8E52F163}" dt="2024-05-25T15:12:11.789" v="8184" actId="20577"/>
        <pc:sldMkLst>
          <pc:docMk/>
          <pc:sldMk cId="2509603090" sldId="262"/>
        </pc:sldMkLst>
        <pc:spChg chg="mod">
          <ac:chgData name="Eu, Zhi-Jing SBSC-PTC/O/P" userId="9cdb5b88-43f5-400b-9e73-909bc81da0ef" providerId="ADAL" clId="{773BA30E-C73C-45F9-87AD-F49A8E52F163}" dt="2024-05-25T15:12:11.789" v="8184" actId="20577"/>
          <ac:spMkLst>
            <pc:docMk/>
            <pc:sldMk cId="2509603090" sldId="262"/>
            <ac:spMk id="2" creationId="{3AFFD4BD-2400-1459-C0EA-11D57A3E8677}"/>
          </ac:spMkLst>
        </pc:spChg>
        <pc:spChg chg="mod">
          <ac:chgData name="Eu, Zhi-Jing SBSC-PTC/O/P" userId="9cdb5b88-43f5-400b-9e73-909bc81da0ef" providerId="ADAL" clId="{773BA30E-C73C-45F9-87AD-F49A8E52F163}" dt="2024-05-22T14:09:28.582" v="1386"/>
          <ac:spMkLst>
            <pc:docMk/>
            <pc:sldMk cId="2509603090" sldId="262"/>
            <ac:spMk id="14" creationId="{FB5428FE-AC14-69DA-FE98-BF1702105878}"/>
          </ac:spMkLst>
        </pc:spChg>
        <pc:spChg chg="mod">
          <ac:chgData name="Eu, Zhi-Jing SBSC-PTC/O/P" userId="9cdb5b88-43f5-400b-9e73-909bc81da0ef" providerId="ADAL" clId="{773BA30E-C73C-45F9-87AD-F49A8E52F163}" dt="2024-05-22T14:09:28.582" v="1386"/>
          <ac:spMkLst>
            <pc:docMk/>
            <pc:sldMk cId="2509603090" sldId="262"/>
            <ac:spMk id="15" creationId="{16B235F7-6602-BF8D-280A-53407C2A6680}"/>
          </ac:spMkLst>
        </pc:spChg>
        <pc:spChg chg="mod">
          <ac:chgData name="Eu, Zhi-Jing SBSC-PTC/O/P" userId="9cdb5b88-43f5-400b-9e73-909bc81da0ef" providerId="ADAL" clId="{773BA30E-C73C-45F9-87AD-F49A8E52F163}" dt="2024-05-22T14:09:28.582" v="1386"/>
          <ac:spMkLst>
            <pc:docMk/>
            <pc:sldMk cId="2509603090" sldId="262"/>
            <ac:spMk id="16" creationId="{CA06A162-7C00-25CC-07B6-6134767AEE3A}"/>
          </ac:spMkLst>
        </pc:spChg>
        <pc:spChg chg="mod">
          <ac:chgData name="Eu, Zhi-Jing SBSC-PTC/O/P" userId="9cdb5b88-43f5-400b-9e73-909bc81da0ef" providerId="ADAL" clId="{773BA30E-C73C-45F9-87AD-F49A8E52F163}" dt="2024-05-22T14:09:28.582" v="1386"/>
          <ac:spMkLst>
            <pc:docMk/>
            <pc:sldMk cId="2509603090" sldId="262"/>
            <ac:spMk id="17" creationId="{0CE8D6BA-6799-2A49-7F34-65F9F2D533C2}"/>
          </ac:spMkLst>
        </pc:spChg>
        <pc:spChg chg="mod">
          <ac:chgData name="Eu, Zhi-Jing SBSC-PTC/O/P" userId="9cdb5b88-43f5-400b-9e73-909bc81da0ef" providerId="ADAL" clId="{773BA30E-C73C-45F9-87AD-F49A8E52F163}" dt="2024-05-22T14:09:28.582" v="1386"/>
          <ac:spMkLst>
            <pc:docMk/>
            <pc:sldMk cId="2509603090" sldId="262"/>
            <ac:spMk id="18" creationId="{8FAA1C91-1E82-95B9-ED56-D15BF3CD0E19}"/>
          </ac:spMkLst>
        </pc:spChg>
        <pc:spChg chg="mod">
          <ac:chgData name="Eu, Zhi-Jing SBSC-PTC/O/P" userId="9cdb5b88-43f5-400b-9e73-909bc81da0ef" providerId="ADAL" clId="{773BA30E-C73C-45F9-87AD-F49A8E52F163}" dt="2024-05-22T14:09:28.582" v="1386"/>
          <ac:spMkLst>
            <pc:docMk/>
            <pc:sldMk cId="2509603090" sldId="262"/>
            <ac:spMk id="19" creationId="{EEF8B8F7-97EA-FA97-3691-976905B4A44A}"/>
          </ac:spMkLst>
        </pc:spChg>
        <pc:spChg chg="mod">
          <ac:chgData name="Eu, Zhi-Jing SBSC-PTC/O/P" userId="9cdb5b88-43f5-400b-9e73-909bc81da0ef" providerId="ADAL" clId="{773BA30E-C73C-45F9-87AD-F49A8E52F163}" dt="2024-05-22T14:09:28.582" v="1386"/>
          <ac:spMkLst>
            <pc:docMk/>
            <pc:sldMk cId="2509603090" sldId="262"/>
            <ac:spMk id="20" creationId="{EF651666-13DB-45E8-7F7A-B813CA5EE4F2}"/>
          </ac:spMkLst>
        </pc:spChg>
        <pc:spChg chg="mod">
          <ac:chgData name="Eu, Zhi-Jing SBSC-PTC/O/P" userId="9cdb5b88-43f5-400b-9e73-909bc81da0ef" providerId="ADAL" clId="{773BA30E-C73C-45F9-87AD-F49A8E52F163}" dt="2024-05-22T14:09:28.582" v="1386"/>
          <ac:spMkLst>
            <pc:docMk/>
            <pc:sldMk cId="2509603090" sldId="262"/>
            <ac:spMk id="21" creationId="{ABE81684-C8E7-82FB-9F6C-FF3F10C2F21E}"/>
          </ac:spMkLst>
        </pc:spChg>
        <pc:spChg chg="mod">
          <ac:chgData name="Eu, Zhi-Jing SBSC-PTC/O/P" userId="9cdb5b88-43f5-400b-9e73-909bc81da0ef" providerId="ADAL" clId="{773BA30E-C73C-45F9-87AD-F49A8E52F163}" dt="2024-05-22T14:09:28.582" v="1386"/>
          <ac:spMkLst>
            <pc:docMk/>
            <pc:sldMk cId="2509603090" sldId="262"/>
            <ac:spMk id="24" creationId="{52AF3060-F27A-CCBA-8172-62B662C6CD1B}"/>
          </ac:spMkLst>
        </pc:spChg>
        <pc:spChg chg="mod">
          <ac:chgData name="Eu, Zhi-Jing SBSC-PTC/O/P" userId="9cdb5b88-43f5-400b-9e73-909bc81da0ef" providerId="ADAL" clId="{773BA30E-C73C-45F9-87AD-F49A8E52F163}" dt="2024-05-22T14:09:28.582" v="1386"/>
          <ac:spMkLst>
            <pc:docMk/>
            <pc:sldMk cId="2509603090" sldId="262"/>
            <ac:spMk id="26" creationId="{812FCFB2-EC99-7779-921F-D2D7EC743963}"/>
          </ac:spMkLst>
        </pc:spChg>
        <pc:spChg chg="mod">
          <ac:chgData name="Eu, Zhi-Jing SBSC-PTC/O/P" userId="9cdb5b88-43f5-400b-9e73-909bc81da0ef" providerId="ADAL" clId="{773BA30E-C73C-45F9-87AD-F49A8E52F163}" dt="2024-05-22T14:09:28.582" v="1386"/>
          <ac:spMkLst>
            <pc:docMk/>
            <pc:sldMk cId="2509603090" sldId="262"/>
            <ac:spMk id="27" creationId="{EA14D05E-4D89-18F6-B0BC-DE859E140C29}"/>
          </ac:spMkLst>
        </pc:spChg>
        <pc:spChg chg="mod">
          <ac:chgData name="Eu, Zhi-Jing SBSC-PTC/O/P" userId="9cdb5b88-43f5-400b-9e73-909bc81da0ef" providerId="ADAL" clId="{773BA30E-C73C-45F9-87AD-F49A8E52F163}" dt="2024-05-22T14:09:28.582" v="1386"/>
          <ac:spMkLst>
            <pc:docMk/>
            <pc:sldMk cId="2509603090" sldId="262"/>
            <ac:spMk id="28" creationId="{69B02049-512B-3F9F-A932-263834DA7195}"/>
          </ac:spMkLst>
        </pc:spChg>
        <pc:spChg chg="mod">
          <ac:chgData name="Eu, Zhi-Jing SBSC-PTC/O/P" userId="9cdb5b88-43f5-400b-9e73-909bc81da0ef" providerId="ADAL" clId="{773BA30E-C73C-45F9-87AD-F49A8E52F163}" dt="2024-05-22T14:09:28.582" v="1386"/>
          <ac:spMkLst>
            <pc:docMk/>
            <pc:sldMk cId="2509603090" sldId="262"/>
            <ac:spMk id="29" creationId="{D6217E78-ED09-76BF-ABD1-26A3D679880B}"/>
          </ac:spMkLst>
        </pc:spChg>
        <pc:spChg chg="mod">
          <ac:chgData name="Eu, Zhi-Jing SBSC-PTC/O/P" userId="9cdb5b88-43f5-400b-9e73-909bc81da0ef" providerId="ADAL" clId="{773BA30E-C73C-45F9-87AD-F49A8E52F163}" dt="2024-05-22T14:09:28.582" v="1386"/>
          <ac:spMkLst>
            <pc:docMk/>
            <pc:sldMk cId="2509603090" sldId="262"/>
            <ac:spMk id="30" creationId="{BC1C2ABC-B1CC-F492-9D79-84BDA0546FB8}"/>
          </ac:spMkLst>
        </pc:spChg>
        <pc:spChg chg="mod">
          <ac:chgData name="Eu, Zhi-Jing SBSC-PTC/O/P" userId="9cdb5b88-43f5-400b-9e73-909bc81da0ef" providerId="ADAL" clId="{773BA30E-C73C-45F9-87AD-F49A8E52F163}" dt="2024-05-22T14:09:28.582" v="1386"/>
          <ac:spMkLst>
            <pc:docMk/>
            <pc:sldMk cId="2509603090" sldId="262"/>
            <ac:spMk id="31" creationId="{79506943-EE2B-6363-7F01-8C55E7AC1BB0}"/>
          </ac:spMkLst>
        </pc:spChg>
        <pc:spChg chg="add mod">
          <ac:chgData name="Eu, Zhi-Jing SBSC-PTC/O/P" userId="9cdb5b88-43f5-400b-9e73-909bc81da0ef" providerId="ADAL" clId="{773BA30E-C73C-45F9-87AD-F49A8E52F163}" dt="2024-05-23T11:34:47.865" v="7301" actId="1076"/>
          <ac:spMkLst>
            <pc:docMk/>
            <pc:sldMk cId="2509603090" sldId="262"/>
            <ac:spMk id="33" creationId="{2B12A571-095C-CCE3-58FA-792EFE8E6394}"/>
          </ac:spMkLst>
        </pc:spChg>
        <pc:spChg chg="add mod">
          <ac:chgData name="Eu, Zhi-Jing SBSC-PTC/O/P" userId="9cdb5b88-43f5-400b-9e73-909bc81da0ef" providerId="ADAL" clId="{773BA30E-C73C-45F9-87AD-F49A8E52F163}" dt="2024-05-22T14:19:57.622" v="2239" actId="1076"/>
          <ac:spMkLst>
            <pc:docMk/>
            <pc:sldMk cId="2509603090" sldId="262"/>
            <ac:spMk id="35" creationId="{3ED2845F-0FBA-2552-86A0-34663D551D22}"/>
          </ac:spMkLst>
        </pc:spChg>
        <pc:spChg chg="add mod">
          <ac:chgData name="Eu, Zhi-Jing SBSC-PTC/O/P" userId="9cdb5b88-43f5-400b-9e73-909bc81da0ef" providerId="ADAL" clId="{773BA30E-C73C-45F9-87AD-F49A8E52F163}" dt="2024-05-22T14:20:09.138" v="2241" actId="1076"/>
          <ac:spMkLst>
            <pc:docMk/>
            <pc:sldMk cId="2509603090" sldId="262"/>
            <ac:spMk id="36" creationId="{1A53DEBC-FAA8-3D75-B5B7-F876780A57FD}"/>
          </ac:spMkLst>
        </pc:spChg>
        <pc:spChg chg="add mod">
          <ac:chgData name="Eu, Zhi-Jing SBSC-PTC/O/P" userId="9cdb5b88-43f5-400b-9e73-909bc81da0ef" providerId="ADAL" clId="{773BA30E-C73C-45F9-87AD-F49A8E52F163}" dt="2024-05-22T14:20:58.762" v="2252" actId="1076"/>
          <ac:spMkLst>
            <pc:docMk/>
            <pc:sldMk cId="2509603090" sldId="262"/>
            <ac:spMk id="37" creationId="{B7768DE5-69C2-1102-405C-6EB5D1A77F6B}"/>
          </ac:spMkLst>
        </pc:spChg>
        <pc:spChg chg="add mod">
          <ac:chgData name="Eu, Zhi-Jing SBSC-PTC/O/P" userId="9cdb5b88-43f5-400b-9e73-909bc81da0ef" providerId="ADAL" clId="{773BA30E-C73C-45F9-87AD-F49A8E52F163}" dt="2024-05-22T14:20:58.762" v="2252" actId="1076"/>
          <ac:spMkLst>
            <pc:docMk/>
            <pc:sldMk cId="2509603090" sldId="262"/>
            <ac:spMk id="38" creationId="{4ECB076C-B374-3FB6-5D80-BE615A60231E}"/>
          </ac:spMkLst>
        </pc:spChg>
        <pc:spChg chg="add mod">
          <ac:chgData name="Eu, Zhi-Jing SBSC-PTC/O/P" userId="9cdb5b88-43f5-400b-9e73-909bc81da0ef" providerId="ADAL" clId="{773BA30E-C73C-45F9-87AD-F49A8E52F163}" dt="2024-05-22T14:20:59.170" v="2253"/>
          <ac:spMkLst>
            <pc:docMk/>
            <pc:sldMk cId="2509603090" sldId="262"/>
            <ac:spMk id="39" creationId="{C3A58CAB-F8EF-A05E-69F4-65BC9B9F31D3}"/>
          </ac:spMkLst>
        </pc:spChg>
        <pc:spChg chg="add mod">
          <ac:chgData name="Eu, Zhi-Jing SBSC-PTC/O/P" userId="9cdb5b88-43f5-400b-9e73-909bc81da0ef" providerId="ADAL" clId="{773BA30E-C73C-45F9-87AD-F49A8E52F163}" dt="2024-05-22T14:20:59.170" v="2253"/>
          <ac:spMkLst>
            <pc:docMk/>
            <pc:sldMk cId="2509603090" sldId="262"/>
            <ac:spMk id="40" creationId="{71D31B2F-172B-2CD1-8F3C-D4D2B63D257C}"/>
          </ac:spMkLst>
        </pc:spChg>
        <pc:spChg chg="add mod">
          <ac:chgData name="Eu, Zhi-Jing SBSC-PTC/O/P" userId="9cdb5b88-43f5-400b-9e73-909bc81da0ef" providerId="ADAL" clId="{773BA30E-C73C-45F9-87AD-F49A8E52F163}" dt="2024-05-22T14:21:08.566" v="2256" actId="1076"/>
          <ac:spMkLst>
            <pc:docMk/>
            <pc:sldMk cId="2509603090" sldId="262"/>
            <ac:spMk id="41" creationId="{27B852F5-CF1E-30A8-7842-04FE1DCB0120}"/>
          </ac:spMkLst>
        </pc:spChg>
        <pc:spChg chg="add mod">
          <ac:chgData name="Eu, Zhi-Jing SBSC-PTC/O/P" userId="9cdb5b88-43f5-400b-9e73-909bc81da0ef" providerId="ADAL" clId="{773BA30E-C73C-45F9-87AD-F49A8E52F163}" dt="2024-05-22T14:21:08.566" v="2256" actId="1076"/>
          <ac:spMkLst>
            <pc:docMk/>
            <pc:sldMk cId="2509603090" sldId="262"/>
            <ac:spMk id="42" creationId="{9297A5FB-C0E0-5661-78AE-1623A5CA3A9A}"/>
          </ac:spMkLst>
        </pc:spChg>
        <pc:spChg chg="add mod">
          <ac:chgData name="Eu, Zhi-Jing SBSC-PTC/O/P" userId="9cdb5b88-43f5-400b-9e73-909bc81da0ef" providerId="ADAL" clId="{773BA30E-C73C-45F9-87AD-F49A8E52F163}" dt="2024-05-22T14:21:13.624" v="2258" actId="1076"/>
          <ac:spMkLst>
            <pc:docMk/>
            <pc:sldMk cId="2509603090" sldId="262"/>
            <ac:spMk id="43" creationId="{88C64B50-5D37-5859-CD12-15FBF5108264}"/>
          </ac:spMkLst>
        </pc:spChg>
        <pc:spChg chg="add mod">
          <ac:chgData name="Eu, Zhi-Jing SBSC-PTC/O/P" userId="9cdb5b88-43f5-400b-9e73-909bc81da0ef" providerId="ADAL" clId="{773BA30E-C73C-45F9-87AD-F49A8E52F163}" dt="2024-05-22T14:21:13.624" v="2258" actId="1076"/>
          <ac:spMkLst>
            <pc:docMk/>
            <pc:sldMk cId="2509603090" sldId="262"/>
            <ac:spMk id="44" creationId="{F017AFDB-6EBF-EF37-4DB7-2DA4DDD3418F}"/>
          </ac:spMkLst>
        </pc:spChg>
        <pc:spChg chg="add mod">
          <ac:chgData name="Eu, Zhi-Jing SBSC-PTC/O/P" userId="9cdb5b88-43f5-400b-9e73-909bc81da0ef" providerId="ADAL" clId="{773BA30E-C73C-45F9-87AD-F49A8E52F163}" dt="2024-05-22T14:21:19.184" v="2260" actId="1076"/>
          <ac:spMkLst>
            <pc:docMk/>
            <pc:sldMk cId="2509603090" sldId="262"/>
            <ac:spMk id="45" creationId="{B71D533F-67C5-A75D-3807-AD44F0850E0B}"/>
          </ac:spMkLst>
        </pc:spChg>
        <pc:spChg chg="add mod">
          <ac:chgData name="Eu, Zhi-Jing SBSC-PTC/O/P" userId="9cdb5b88-43f5-400b-9e73-909bc81da0ef" providerId="ADAL" clId="{773BA30E-C73C-45F9-87AD-F49A8E52F163}" dt="2024-05-22T14:21:19.184" v="2260" actId="1076"/>
          <ac:spMkLst>
            <pc:docMk/>
            <pc:sldMk cId="2509603090" sldId="262"/>
            <ac:spMk id="46" creationId="{909ECC25-55B8-C4F2-9EF5-D3F750031C1C}"/>
          </ac:spMkLst>
        </pc:spChg>
        <pc:spChg chg="del">
          <ac:chgData name="Eu, Zhi-Jing SBSC-PTC/O/P" userId="9cdb5b88-43f5-400b-9e73-909bc81da0ef" providerId="ADAL" clId="{773BA30E-C73C-45F9-87AD-F49A8E52F163}" dt="2024-05-22T14:09:15.002" v="1384" actId="478"/>
          <ac:spMkLst>
            <pc:docMk/>
            <pc:sldMk cId="2509603090" sldId="262"/>
            <ac:spMk id="48" creationId="{BE0D87C4-3FAB-DF4A-1CBA-964151A1A725}"/>
          </ac:spMkLst>
        </pc:spChg>
        <pc:grpChg chg="add mod">
          <ac:chgData name="Eu, Zhi-Jing SBSC-PTC/O/P" userId="9cdb5b88-43f5-400b-9e73-909bc81da0ef" providerId="ADAL" clId="{773BA30E-C73C-45F9-87AD-F49A8E52F163}" dt="2024-05-22T14:09:28.582" v="1386"/>
          <ac:grpSpMkLst>
            <pc:docMk/>
            <pc:sldMk cId="2509603090" sldId="262"/>
            <ac:grpSpMk id="5" creationId="{D7F70073-7472-4631-694A-E93C8C0BCADD}"/>
          </ac:grpSpMkLst>
        </pc:grpChg>
        <pc:picChg chg="mod">
          <ac:chgData name="Eu, Zhi-Jing SBSC-PTC/O/P" userId="9cdb5b88-43f5-400b-9e73-909bc81da0ef" providerId="ADAL" clId="{773BA30E-C73C-45F9-87AD-F49A8E52F163}" dt="2024-05-22T14:09:28.582" v="1386"/>
          <ac:picMkLst>
            <pc:docMk/>
            <pc:sldMk cId="2509603090" sldId="262"/>
            <ac:picMk id="11" creationId="{7C6C6BEE-39E0-5399-63A1-B16A494A2317}"/>
          </ac:picMkLst>
        </pc:picChg>
        <pc:picChg chg="mod">
          <ac:chgData name="Eu, Zhi-Jing SBSC-PTC/O/P" userId="9cdb5b88-43f5-400b-9e73-909bc81da0ef" providerId="ADAL" clId="{773BA30E-C73C-45F9-87AD-F49A8E52F163}" dt="2024-05-22T14:09:28.582" v="1386"/>
          <ac:picMkLst>
            <pc:docMk/>
            <pc:sldMk cId="2509603090" sldId="262"/>
            <ac:picMk id="12" creationId="{9D10DCFA-24EF-E2F5-D26B-C99888134C81}"/>
          </ac:picMkLst>
        </pc:picChg>
        <pc:picChg chg="mod">
          <ac:chgData name="Eu, Zhi-Jing SBSC-PTC/O/P" userId="9cdb5b88-43f5-400b-9e73-909bc81da0ef" providerId="ADAL" clId="{773BA30E-C73C-45F9-87AD-F49A8E52F163}" dt="2024-05-22T14:09:28.582" v="1386"/>
          <ac:picMkLst>
            <pc:docMk/>
            <pc:sldMk cId="2509603090" sldId="262"/>
            <ac:picMk id="13" creationId="{99ACFC6B-6615-2E52-C621-FEE6CEDACF30}"/>
          </ac:picMkLst>
        </pc:picChg>
        <pc:picChg chg="del">
          <ac:chgData name="Eu, Zhi-Jing SBSC-PTC/O/P" userId="9cdb5b88-43f5-400b-9e73-909bc81da0ef" providerId="ADAL" clId="{773BA30E-C73C-45F9-87AD-F49A8E52F163}" dt="2024-05-22T14:09:16.336" v="1385" actId="478"/>
          <ac:picMkLst>
            <pc:docMk/>
            <pc:sldMk cId="2509603090" sldId="262"/>
            <ac:picMk id="49" creationId="{22EB9B9D-F9E7-6F5B-92F8-E8E36077A6A2}"/>
          </ac:picMkLst>
        </pc:picChg>
        <pc:picChg chg="del">
          <ac:chgData name="Eu, Zhi-Jing SBSC-PTC/O/P" userId="9cdb5b88-43f5-400b-9e73-909bc81da0ef" providerId="ADAL" clId="{773BA30E-C73C-45F9-87AD-F49A8E52F163}" dt="2024-05-22T14:09:15.002" v="1384" actId="478"/>
          <ac:picMkLst>
            <pc:docMk/>
            <pc:sldMk cId="2509603090" sldId="262"/>
            <ac:picMk id="1033" creationId="{BEE436EF-2CDD-8382-EF55-3C759D236A55}"/>
          </ac:picMkLst>
        </pc:picChg>
        <pc:picChg chg="del">
          <ac:chgData name="Eu, Zhi-Jing SBSC-PTC/O/P" userId="9cdb5b88-43f5-400b-9e73-909bc81da0ef" providerId="ADAL" clId="{773BA30E-C73C-45F9-87AD-F49A8E52F163}" dt="2024-05-22T14:09:15.002" v="1384" actId="478"/>
          <ac:picMkLst>
            <pc:docMk/>
            <pc:sldMk cId="2509603090" sldId="262"/>
            <ac:picMk id="1034" creationId="{EC3028C2-DFDA-EB7B-6D14-86C4BEFE3E97}"/>
          </ac:picMkLst>
        </pc:picChg>
        <pc:picChg chg="del">
          <ac:chgData name="Eu, Zhi-Jing SBSC-PTC/O/P" userId="9cdb5b88-43f5-400b-9e73-909bc81da0ef" providerId="ADAL" clId="{773BA30E-C73C-45F9-87AD-F49A8E52F163}" dt="2024-05-22T14:09:15.002" v="1384" actId="478"/>
          <ac:picMkLst>
            <pc:docMk/>
            <pc:sldMk cId="2509603090" sldId="262"/>
            <ac:picMk id="1035" creationId="{06FD44BF-EA09-4310-4893-40817F4FF524}"/>
          </ac:picMkLst>
        </pc:picChg>
        <pc:picChg chg="del">
          <ac:chgData name="Eu, Zhi-Jing SBSC-PTC/O/P" userId="9cdb5b88-43f5-400b-9e73-909bc81da0ef" providerId="ADAL" clId="{773BA30E-C73C-45F9-87AD-F49A8E52F163}" dt="2024-05-22T14:09:15.002" v="1384" actId="478"/>
          <ac:picMkLst>
            <pc:docMk/>
            <pc:sldMk cId="2509603090" sldId="262"/>
            <ac:picMk id="1036" creationId="{93CCC4D6-975C-16E6-AE14-13D912CF84D9}"/>
          </ac:picMkLst>
        </pc:picChg>
        <pc:picChg chg="del">
          <ac:chgData name="Eu, Zhi-Jing SBSC-PTC/O/P" userId="9cdb5b88-43f5-400b-9e73-909bc81da0ef" providerId="ADAL" clId="{773BA30E-C73C-45F9-87AD-F49A8E52F163}" dt="2024-05-22T14:09:15.002" v="1384" actId="478"/>
          <ac:picMkLst>
            <pc:docMk/>
            <pc:sldMk cId="2509603090" sldId="262"/>
            <ac:picMk id="1037" creationId="{A58C3FA6-5DEB-49B3-A868-0CB16CF1E9B3}"/>
          </ac:picMkLst>
        </pc:picChg>
        <pc:picChg chg="del">
          <ac:chgData name="Eu, Zhi-Jing SBSC-PTC/O/P" userId="9cdb5b88-43f5-400b-9e73-909bc81da0ef" providerId="ADAL" clId="{773BA30E-C73C-45F9-87AD-F49A8E52F163}" dt="2024-05-22T14:09:15.002" v="1384" actId="478"/>
          <ac:picMkLst>
            <pc:docMk/>
            <pc:sldMk cId="2509603090" sldId="262"/>
            <ac:picMk id="1038" creationId="{8D5E1801-B0E3-2635-6EC8-CD7BC8EFE9F4}"/>
          </ac:picMkLst>
        </pc:picChg>
        <pc:cxnChg chg="mod">
          <ac:chgData name="Eu, Zhi-Jing SBSC-PTC/O/P" userId="9cdb5b88-43f5-400b-9e73-909bc81da0ef" providerId="ADAL" clId="{773BA30E-C73C-45F9-87AD-F49A8E52F163}" dt="2024-05-22T14:09:28.582" v="1386"/>
          <ac:cxnSpMkLst>
            <pc:docMk/>
            <pc:sldMk cId="2509603090" sldId="262"/>
            <ac:cxnSpMk id="7" creationId="{2F0DB606-F17B-04D3-00C0-E13AB4068442}"/>
          </ac:cxnSpMkLst>
        </pc:cxnChg>
        <pc:cxnChg chg="mod">
          <ac:chgData name="Eu, Zhi-Jing SBSC-PTC/O/P" userId="9cdb5b88-43f5-400b-9e73-909bc81da0ef" providerId="ADAL" clId="{773BA30E-C73C-45F9-87AD-F49A8E52F163}" dt="2024-05-22T14:09:28.582" v="1386"/>
          <ac:cxnSpMkLst>
            <pc:docMk/>
            <pc:sldMk cId="2509603090" sldId="262"/>
            <ac:cxnSpMk id="8" creationId="{5D22176C-3F90-04F3-7460-89BA7E3F3FBE}"/>
          </ac:cxnSpMkLst>
        </pc:cxnChg>
        <pc:cxnChg chg="mod">
          <ac:chgData name="Eu, Zhi-Jing SBSC-PTC/O/P" userId="9cdb5b88-43f5-400b-9e73-909bc81da0ef" providerId="ADAL" clId="{773BA30E-C73C-45F9-87AD-F49A8E52F163}" dt="2024-05-22T14:09:28.582" v="1386"/>
          <ac:cxnSpMkLst>
            <pc:docMk/>
            <pc:sldMk cId="2509603090" sldId="262"/>
            <ac:cxnSpMk id="9" creationId="{E21E463B-6529-C2BF-86AA-E221E0E39240}"/>
          </ac:cxnSpMkLst>
        </pc:cxnChg>
      </pc:sldChg>
      <pc:sldChg chg="addSp delSp modSp new mod ord modAnim">
        <pc:chgData name="Eu, Zhi-Jing SBSC-PTC/O/P" userId="9cdb5b88-43f5-400b-9e73-909bc81da0ef" providerId="ADAL" clId="{773BA30E-C73C-45F9-87AD-F49A8E52F163}" dt="2024-05-22T15:21:46.462" v="3738" actId="14100"/>
        <pc:sldMkLst>
          <pc:docMk/>
          <pc:sldMk cId="3918648638" sldId="263"/>
        </pc:sldMkLst>
        <pc:spChg chg="del">
          <ac:chgData name="Eu, Zhi-Jing SBSC-PTC/O/P" userId="9cdb5b88-43f5-400b-9e73-909bc81da0ef" providerId="ADAL" clId="{773BA30E-C73C-45F9-87AD-F49A8E52F163}" dt="2024-05-22T14:30:51.090" v="2541" actId="478"/>
          <ac:spMkLst>
            <pc:docMk/>
            <pc:sldMk cId="3918648638" sldId="263"/>
            <ac:spMk id="2" creationId="{89F9B4CE-F1BA-82D3-C1B7-0C3E32537795}"/>
          </ac:spMkLst>
        </pc:spChg>
        <pc:spChg chg="del">
          <ac:chgData name="Eu, Zhi-Jing SBSC-PTC/O/P" userId="9cdb5b88-43f5-400b-9e73-909bc81da0ef" providerId="ADAL" clId="{773BA30E-C73C-45F9-87AD-F49A8E52F163}" dt="2024-05-22T14:30:51.090" v="2541" actId="478"/>
          <ac:spMkLst>
            <pc:docMk/>
            <pc:sldMk cId="3918648638" sldId="263"/>
            <ac:spMk id="3" creationId="{F650180B-C0A0-2222-854F-6540636EDBFE}"/>
          </ac:spMkLst>
        </pc:spChg>
        <pc:spChg chg="add mod">
          <ac:chgData name="Eu, Zhi-Jing SBSC-PTC/O/P" userId="9cdb5b88-43f5-400b-9e73-909bc81da0ef" providerId="ADAL" clId="{773BA30E-C73C-45F9-87AD-F49A8E52F163}" dt="2024-05-22T14:40:03.032" v="2829" actId="1076"/>
          <ac:spMkLst>
            <pc:docMk/>
            <pc:sldMk cId="3918648638" sldId="263"/>
            <ac:spMk id="9" creationId="{54E9C6C2-7DF7-E521-D619-D5ADEDA84D98}"/>
          </ac:spMkLst>
        </pc:spChg>
        <pc:spChg chg="add mod">
          <ac:chgData name="Eu, Zhi-Jing SBSC-PTC/O/P" userId="9cdb5b88-43f5-400b-9e73-909bc81da0ef" providerId="ADAL" clId="{773BA30E-C73C-45F9-87AD-F49A8E52F163}" dt="2024-05-22T15:20:32.366" v="3693" actId="1076"/>
          <ac:spMkLst>
            <pc:docMk/>
            <pc:sldMk cId="3918648638" sldId="263"/>
            <ac:spMk id="10" creationId="{8081463B-83C8-045C-5664-380435B5CD27}"/>
          </ac:spMkLst>
        </pc:spChg>
        <pc:spChg chg="add mod">
          <ac:chgData name="Eu, Zhi-Jing SBSC-PTC/O/P" userId="9cdb5b88-43f5-400b-9e73-909bc81da0ef" providerId="ADAL" clId="{773BA30E-C73C-45F9-87AD-F49A8E52F163}" dt="2024-05-22T14:40:03.032" v="2829" actId="1076"/>
          <ac:spMkLst>
            <pc:docMk/>
            <pc:sldMk cId="3918648638" sldId="263"/>
            <ac:spMk id="11" creationId="{1C2A3E1F-E742-0D6B-FCA2-B4C349F77F97}"/>
          </ac:spMkLst>
        </pc:spChg>
        <pc:spChg chg="add mod">
          <ac:chgData name="Eu, Zhi-Jing SBSC-PTC/O/P" userId="9cdb5b88-43f5-400b-9e73-909bc81da0ef" providerId="ADAL" clId="{773BA30E-C73C-45F9-87AD-F49A8E52F163}" dt="2024-05-22T14:40:03.032" v="2829" actId="1076"/>
          <ac:spMkLst>
            <pc:docMk/>
            <pc:sldMk cId="3918648638" sldId="263"/>
            <ac:spMk id="12" creationId="{F2CEE382-5044-18F1-65EA-3C5E53553F8A}"/>
          </ac:spMkLst>
        </pc:spChg>
        <pc:spChg chg="add mod">
          <ac:chgData name="Eu, Zhi-Jing SBSC-PTC/O/P" userId="9cdb5b88-43f5-400b-9e73-909bc81da0ef" providerId="ADAL" clId="{773BA30E-C73C-45F9-87AD-F49A8E52F163}" dt="2024-05-22T15:21:46.462" v="3738" actId="14100"/>
          <ac:spMkLst>
            <pc:docMk/>
            <pc:sldMk cId="3918648638" sldId="263"/>
            <ac:spMk id="13" creationId="{43B38A8D-4635-C1CC-81FB-D016FAB72C88}"/>
          </ac:spMkLst>
        </pc:spChg>
        <pc:spChg chg="add mod">
          <ac:chgData name="Eu, Zhi-Jing SBSC-PTC/O/P" userId="9cdb5b88-43f5-400b-9e73-909bc81da0ef" providerId="ADAL" clId="{773BA30E-C73C-45F9-87AD-F49A8E52F163}" dt="2024-05-22T14:41:22.276" v="2843" actId="208"/>
          <ac:spMkLst>
            <pc:docMk/>
            <pc:sldMk cId="3918648638" sldId="263"/>
            <ac:spMk id="14" creationId="{503ECFFA-622E-3312-CB90-96E488DD62E6}"/>
          </ac:spMkLst>
        </pc:spChg>
        <pc:spChg chg="add mod">
          <ac:chgData name="Eu, Zhi-Jing SBSC-PTC/O/P" userId="9cdb5b88-43f5-400b-9e73-909bc81da0ef" providerId="ADAL" clId="{773BA30E-C73C-45F9-87AD-F49A8E52F163}" dt="2024-05-22T15:20:40.564" v="3699" actId="1076"/>
          <ac:spMkLst>
            <pc:docMk/>
            <pc:sldMk cId="3918648638" sldId="263"/>
            <ac:spMk id="15" creationId="{F5EDE901-C7A0-398D-A79F-332105E5CD9F}"/>
          </ac:spMkLst>
        </pc:spChg>
        <pc:spChg chg="add mod">
          <ac:chgData name="Eu, Zhi-Jing SBSC-PTC/O/P" userId="9cdb5b88-43f5-400b-9e73-909bc81da0ef" providerId="ADAL" clId="{773BA30E-C73C-45F9-87AD-F49A8E52F163}" dt="2024-05-22T15:21:01.747" v="3733" actId="113"/>
          <ac:spMkLst>
            <pc:docMk/>
            <pc:sldMk cId="3918648638" sldId="263"/>
            <ac:spMk id="16" creationId="{F464D3D0-721F-EED1-5597-8D6A737B5EEE}"/>
          </ac:spMkLst>
        </pc:spChg>
        <pc:graphicFrameChg chg="add mod modGraphic">
          <ac:chgData name="Eu, Zhi-Jing SBSC-PTC/O/P" userId="9cdb5b88-43f5-400b-9e73-909bc81da0ef" providerId="ADAL" clId="{773BA30E-C73C-45F9-87AD-F49A8E52F163}" dt="2024-05-22T14:40:47.910" v="2837" actId="1076"/>
          <ac:graphicFrameMkLst>
            <pc:docMk/>
            <pc:sldMk cId="3918648638" sldId="263"/>
            <ac:graphicFrameMk id="5" creationId="{96658700-0A2E-DF16-5BE7-DA6503AA682E}"/>
          </ac:graphicFrameMkLst>
        </pc:graphicFrameChg>
        <pc:picChg chg="add mod">
          <ac:chgData name="Eu, Zhi-Jing SBSC-PTC/O/P" userId="9cdb5b88-43f5-400b-9e73-909bc81da0ef" providerId="ADAL" clId="{773BA30E-C73C-45F9-87AD-F49A8E52F163}" dt="2024-05-22T14:37:57.509" v="2637" actId="1076"/>
          <ac:picMkLst>
            <pc:docMk/>
            <pc:sldMk cId="3918648638" sldId="263"/>
            <ac:picMk id="6" creationId="{564963F4-7DE4-1E26-1D16-A3C03C731B20}"/>
          </ac:picMkLst>
        </pc:picChg>
        <pc:picChg chg="add del mod">
          <ac:chgData name="Eu, Zhi-Jing SBSC-PTC/O/P" userId="9cdb5b88-43f5-400b-9e73-909bc81da0ef" providerId="ADAL" clId="{773BA30E-C73C-45F9-87AD-F49A8E52F163}" dt="2024-05-22T14:39:36.814" v="2824" actId="478"/>
          <ac:picMkLst>
            <pc:docMk/>
            <pc:sldMk cId="3918648638" sldId="263"/>
            <ac:picMk id="8" creationId="{2E62CDCB-6E29-2256-C677-6433A8399015}"/>
          </ac:picMkLst>
        </pc:picChg>
        <pc:picChg chg="add mod">
          <ac:chgData name="Eu, Zhi-Jing SBSC-PTC/O/P" userId="9cdb5b88-43f5-400b-9e73-909bc81da0ef" providerId="ADAL" clId="{773BA30E-C73C-45F9-87AD-F49A8E52F163}" dt="2024-05-22T14:41:36.658" v="2844" actId="208"/>
          <ac:picMkLst>
            <pc:docMk/>
            <pc:sldMk cId="3918648638" sldId="263"/>
            <ac:picMk id="1026" creationId="{E5FCDCC4-FA7A-C9ED-AF79-42DD2FC5AFE3}"/>
          </ac:picMkLst>
        </pc:picChg>
      </pc:sldChg>
      <pc:sldChg chg="new del">
        <pc:chgData name="Eu, Zhi-Jing SBSC-PTC/O/P" userId="9cdb5b88-43f5-400b-9e73-909bc81da0ef" providerId="ADAL" clId="{773BA30E-C73C-45F9-87AD-F49A8E52F163}" dt="2024-05-22T14:48:57.272" v="2934" actId="47"/>
        <pc:sldMkLst>
          <pc:docMk/>
          <pc:sldMk cId="3605862696" sldId="264"/>
        </pc:sldMkLst>
      </pc:sldChg>
      <pc:sldChg chg="addSp delSp modSp add mod delAnim modAnim modNotesTx">
        <pc:chgData name="Eu, Zhi-Jing SBSC-PTC/O/P" userId="9cdb5b88-43f5-400b-9e73-909bc81da0ef" providerId="ADAL" clId="{773BA30E-C73C-45F9-87AD-F49A8E52F163}" dt="2024-05-23T11:39:56.414" v="7344" actId="20577"/>
        <pc:sldMkLst>
          <pc:docMk/>
          <pc:sldMk cId="3575183327" sldId="265"/>
        </pc:sldMkLst>
        <pc:spChg chg="mod">
          <ac:chgData name="Eu, Zhi-Jing SBSC-PTC/O/P" userId="9cdb5b88-43f5-400b-9e73-909bc81da0ef" providerId="ADAL" clId="{773BA30E-C73C-45F9-87AD-F49A8E52F163}" dt="2024-05-22T15:18:43.761" v="3504" actId="20577"/>
          <ac:spMkLst>
            <pc:docMk/>
            <pc:sldMk cId="3575183327" sldId="265"/>
            <ac:spMk id="2" creationId="{75BD57AF-FE3C-1D52-4268-D23F07C9F712}"/>
          </ac:spMkLst>
        </pc:spChg>
        <pc:spChg chg="mod">
          <ac:chgData name="Eu, Zhi-Jing SBSC-PTC/O/P" userId="9cdb5b88-43f5-400b-9e73-909bc81da0ef" providerId="ADAL" clId="{773BA30E-C73C-45F9-87AD-F49A8E52F163}" dt="2024-05-23T11:39:56.414" v="7344" actId="20577"/>
          <ac:spMkLst>
            <pc:docMk/>
            <pc:sldMk cId="3575183327" sldId="265"/>
            <ac:spMk id="3" creationId="{E23029DC-84D7-E03C-F268-C554DCC5AED4}"/>
          </ac:spMkLst>
        </pc:spChg>
        <pc:spChg chg="add">
          <ac:chgData name="Eu, Zhi-Jing SBSC-PTC/O/P" userId="9cdb5b88-43f5-400b-9e73-909bc81da0ef" providerId="ADAL" clId="{773BA30E-C73C-45F9-87AD-F49A8E52F163}" dt="2024-05-22T14:53:54.096" v="3211"/>
          <ac:spMkLst>
            <pc:docMk/>
            <pc:sldMk cId="3575183327" sldId="265"/>
            <ac:spMk id="4" creationId="{ECC1318A-2E94-82C4-5F70-193554B99119}"/>
          </ac:spMkLst>
        </pc:spChg>
        <pc:spChg chg="add del">
          <ac:chgData name="Eu, Zhi-Jing SBSC-PTC/O/P" userId="9cdb5b88-43f5-400b-9e73-909bc81da0ef" providerId="ADAL" clId="{773BA30E-C73C-45F9-87AD-F49A8E52F163}" dt="2024-05-22T15:05:33.247" v="3235" actId="478"/>
          <ac:spMkLst>
            <pc:docMk/>
            <pc:sldMk cId="3575183327" sldId="265"/>
            <ac:spMk id="6" creationId="{2D3702BE-A85A-8E14-AF1B-6A81ABF01E99}"/>
          </ac:spMkLst>
        </pc:spChg>
        <pc:spChg chg="add del mod ord">
          <ac:chgData name="Eu, Zhi-Jing SBSC-PTC/O/P" userId="9cdb5b88-43f5-400b-9e73-909bc81da0ef" providerId="ADAL" clId="{773BA30E-C73C-45F9-87AD-F49A8E52F163}" dt="2024-05-22T15:18:52.662" v="3514" actId="478"/>
          <ac:spMkLst>
            <pc:docMk/>
            <pc:sldMk cId="3575183327" sldId="265"/>
            <ac:spMk id="7" creationId="{E3897EE6-AE35-21AF-A39B-0D0770E3417E}"/>
          </ac:spMkLst>
        </pc:spChg>
        <pc:spChg chg="add del mod">
          <ac:chgData name="Eu, Zhi-Jing SBSC-PTC/O/P" userId="9cdb5b88-43f5-400b-9e73-909bc81da0ef" providerId="ADAL" clId="{773BA30E-C73C-45F9-87AD-F49A8E52F163}" dt="2024-05-22T15:07:39.109" v="3254" actId="478"/>
          <ac:spMkLst>
            <pc:docMk/>
            <pc:sldMk cId="3575183327" sldId="265"/>
            <ac:spMk id="8" creationId="{0831CEE3-03FF-59FB-C20A-6CF1755FF6DD}"/>
          </ac:spMkLst>
        </pc:spChg>
        <pc:spChg chg="add del mod ord">
          <ac:chgData name="Eu, Zhi-Jing SBSC-PTC/O/P" userId="9cdb5b88-43f5-400b-9e73-909bc81da0ef" providerId="ADAL" clId="{773BA30E-C73C-45F9-87AD-F49A8E52F163}" dt="2024-05-22T15:18:49.883" v="3510" actId="478"/>
          <ac:spMkLst>
            <pc:docMk/>
            <pc:sldMk cId="3575183327" sldId="265"/>
            <ac:spMk id="9" creationId="{03030C85-F154-15DA-CE21-B05BEBF72DCC}"/>
          </ac:spMkLst>
        </pc:spChg>
        <pc:spChg chg="del">
          <ac:chgData name="Eu, Zhi-Jing SBSC-PTC/O/P" userId="9cdb5b88-43f5-400b-9e73-909bc81da0ef" providerId="ADAL" clId="{773BA30E-C73C-45F9-87AD-F49A8E52F163}" dt="2024-05-22T14:49:51.458" v="3048" actId="478"/>
          <ac:spMkLst>
            <pc:docMk/>
            <pc:sldMk cId="3575183327" sldId="265"/>
            <ac:spMk id="14" creationId="{BC6E408A-6564-06DC-83CA-9A98EA8CED43}"/>
          </ac:spMkLst>
        </pc:spChg>
        <pc:spChg chg="add del">
          <ac:chgData name="Eu, Zhi-Jing SBSC-PTC/O/P" userId="9cdb5b88-43f5-400b-9e73-909bc81da0ef" providerId="ADAL" clId="{773BA30E-C73C-45F9-87AD-F49A8E52F163}" dt="2024-05-22T15:08:33.871" v="3261" actId="478"/>
          <ac:spMkLst>
            <pc:docMk/>
            <pc:sldMk cId="3575183327" sldId="265"/>
            <ac:spMk id="15" creationId="{770F4967-D266-78C4-A8F8-5DE49CD20D9E}"/>
          </ac:spMkLst>
        </pc:spChg>
        <pc:spChg chg="add del mod ord">
          <ac:chgData name="Eu, Zhi-Jing SBSC-PTC/O/P" userId="9cdb5b88-43f5-400b-9e73-909bc81da0ef" providerId="ADAL" clId="{773BA30E-C73C-45F9-87AD-F49A8E52F163}" dt="2024-05-22T15:18:50.606" v="3511" actId="478"/>
          <ac:spMkLst>
            <pc:docMk/>
            <pc:sldMk cId="3575183327" sldId="265"/>
            <ac:spMk id="16" creationId="{8336BE9D-448A-7573-1778-B2E9C83E3EAD}"/>
          </ac:spMkLst>
        </pc:spChg>
        <pc:spChg chg="add del mod ord">
          <ac:chgData name="Eu, Zhi-Jing SBSC-PTC/O/P" userId="9cdb5b88-43f5-400b-9e73-909bc81da0ef" providerId="ADAL" clId="{773BA30E-C73C-45F9-87AD-F49A8E52F163}" dt="2024-05-22T15:18:51.955" v="3513" actId="478"/>
          <ac:spMkLst>
            <pc:docMk/>
            <pc:sldMk cId="3575183327" sldId="265"/>
            <ac:spMk id="17" creationId="{C5D75B40-3B57-AB8C-43C9-DAC721FBD525}"/>
          </ac:spMkLst>
        </pc:spChg>
        <pc:spChg chg="add del mod ord">
          <ac:chgData name="Eu, Zhi-Jing SBSC-PTC/O/P" userId="9cdb5b88-43f5-400b-9e73-909bc81da0ef" providerId="ADAL" clId="{773BA30E-C73C-45F9-87AD-F49A8E52F163}" dt="2024-05-22T15:18:53.728" v="3515" actId="478"/>
          <ac:spMkLst>
            <pc:docMk/>
            <pc:sldMk cId="3575183327" sldId="265"/>
            <ac:spMk id="18" creationId="{49AC596B-65E3-E79A-70FB-A46CF26271EC}"/>
          </ac:spMkLst>
        </pc:spChg>
        <pc:spChg chg="add del mod ord">
          <ac:chgData name="Eu, Zhi-Jing SBSC-PTC/O/P" userId="9cdb5b88-43f5-400b-9e73-909bc81da0ef" providerId="ADAL" clId="{773BA30E-C73C-45F9-87AD-F49A8E52F163}" dt="2024-05-22T15:18:48.406" v="3508" actId="478"/>
          <ac:spMkLst>
            <pc:docMk/>
            <pc:sldMk cId="3575183327" sldId="265"/>
            <ac:spMk id="19" creationId="{BD0855F9-5543-36DB-85E3-96EB3F54C16E}"/>
          </ac:spMkLst>
        </pc:spChg>
        <pc:spChg chg="add del mod">
          <ac:chgData name="Eu, Zhi-Jing SBSC-PTC/O/P" userId="9cdb5b88-43f5-400b-9e73-909bc81da0ef" providerId="ADAL" clId="{773BA30E-C73C-45F9-87AD-F49A8E52F163}" dt="2024-05-22T15:18:45.032" v="3505" actId="478"/>
          <ac:spMkLst>
            <pc:docMk/>
            <pc:sldMk cId="3575183327" sldId="265"/>
            <ac:spMk id="20" creationId="{A9DB73BC-7AE0-8D33-07B5-0ED91F551238}"/>
          </ac:spMkLst>
        </pc:spChg>
        <pc:spChg chg="add del mod">
          <ac:chgData name="Eu, Zhi-Jing SBSC-PTC/O/P" userId="9cdb5b88-43f5-400b-9e73-909bc81da0ef" providerId="ADAL" clId="{773BA30E-C73C-45F9-87AD-F49A8E52F163}" dt="2024-05-22T15:18:58.721" v="3518" actId="478"/>
          <ac:spMkLst>
            <pc:docMk/>
            <pc:sldMk cId="3575183327" sldId="265"/>
            <ac:spMk id="21" creationId="{4FC830E2-A158-25C6-29EA-E40B1FFA5B3C}"/>
          </ac:spMkLst>
        </pc:spChg>
        <pc:spChg chg="add del mod">
          <ac:chgData name="Eu, Zhi-Jing SBSC-PTC/O/P" userId="9cdb5b88-43f5-400b-9e73-909bc81da0ef" providerId="ADAL" clId="{773BA30E-C73C-45F9-87AD-F49A8E52F163}" dt="2024-05-22T15:16:15.833" v="3489"/>
          <ac:spMkLst>
            <pc:docMk/>
            <pc:sldMk cId="3575183327" sldId="265"/>
            <ac:spMk id="23" creationId="{7F33B909-3D5C-2CB3-A1B7-0BB534C8567E}"/>
          </ac:spMkLst>
        </pc:spChg>
        <pc:spChg chg="add mod">
          <ac:chgData name="Eu, Zhi-Jing SBSC-PTC/O/P" userId="9cdb5b88-43f5-400b-9e73-909bc81da0ef" providerId="ADAL" clId="{773BA30E-C73C-45F9-87AD-F49A8E52F163}" dt="2024-05-22T16:11:51.319" v="6728" actId="1076"/>
          <ac:spMkLst>
            <pc:docMk/>
            <pc:sldMk cId="3575183327" sldId="265"/>
            <ac:spMk id="24" creationId="{86BF4127-ADC2-1407-3AA0-D5A805562688}"/>
          </ac:spMkLst>
        </pc:spChg>
        <pc:spChg chg="add mod">
          <ac:chgData name="Eu, Zhi-Jing SBSC-PTC/O/P" userId="9cdb5b88-43f5-400b-9e73-909bc81da0ef" providerId="ADAL" clId="{773BA30E-C73C-45F9-87AD-F49A8E52F163}" dt="2024-05-22T16:11:51.319" v="6728" actId="1076"/>
          <ac:spMkLst>
            <pc:docMk/>
            <pc:sldMk cId="3575183327" sldId="265"/>
            <ac:spMk id="25" creationId="{4F1A030E-CE16-C181-BEFC-C2CC173C866C}"/>
          </ac:spMkLst>
        </pc:spChg>
        <pc:spChg chg="add del">
          <ac:chgData name="Eu, Zhi-Jing SBSC-PTC/O/P" userId="9cdb5b88-43f5-400b-9e73-909bc81da0ef" providerId="ADAL" clId="{773BA30E-C73C-45F9-87AD-F49A8E52F163}" dt="2024-05-22T15:26:50.171" v="3918" actId="22"/>
          <ac:spMkLst>
            <pc:docMk/>
            <pc:sldMk cId="3575183327" sldId="265"/>
            <ac:spMk id="27" creationId="{3FC124AB-614C-5B70-4186-E8357D1CB77A}"/>
          </ac:spMkLst>
        </pc:spChg>
        <pc:spChg chg="add del mod">
          <ac:chgData name="Eu, Zhi-Jing SBSC-PTC/O/P" userId="9cdb5b88-43f5-400b-9e73-909bc81da0ef" providerId="ADAL" clId="{773BA30E-C73C-45F9-87AD-F49A8E52F163}" dt="2024-05-22T15:49:16.909" v="5249" actId="478"/>
          <ac:spMkLst>
            <pc:docMk/>
            <pc:sldMk cId="3575183327" sldId="265"/>
            <ac:spMk id="28" creationId="{A87888BC-0D9E-3020-8A75-FB9EA04920AB}"/>
          </ac:spMkLst>
        </pc:spChg>
        <pc:spChg chg="add del mod">
          <ac:chgData name="Eu, Zhi-Jing SBSC-PTC/O/P" userId="9cdb5b88-43f5-400b-9e73-909bc81da0ef" providerId="ADAL" clId="{773BA30E-C73C-45F9-87AD-F49A8E52F163}" dt="2024-05-22T15:37:00.251" v="4878" actId="478"/>
          <ac:spMkLst>
            <pc:docMk/>
            <pc:sldMk cId="3575183327" sldId="265"/>
            <ac:spMk id="30" creationId="{9BD05EF6-3ACF-4D6D-26E1-D8B06D5E82E3}"/>
          </ac:spMkLst>
        </pc:spChg>
        <pc:spChg chg="add">
          <ac:chgData name="Eu, Zhi-Jing SBSC-PTC/O/P" userId="9cdb5b88-43f5-400b-9e73-909bc81da0ef" providerId="ADAL" clId="{773BA30E-C73C-45F9-87AD-F49A8E52F163}" dt="2024-05-22T15:47:34.404" v="5209"/>
          <ac:spMkLst>
            <pc:docMk/>
            <pc:sldMk cId="3575183327" sldId="265"/>
            <ac:spMk id="33" creationId="{8F0AA3F3-8BC5-8D45-723B-46016261BE33}"/>
          </ac:spMkLst>
        </pc:spChg>
        <pc:spChg chg="add">
          <ac:chgData name="Eu, Zhi-Jing SBSC-PTC/O/P" userId="9cdb5b88-43f5-400b-9e73-909bc81da0ef" providerId="ADAL" clId="{773BA30E-C73C-45F9-87AD-F49A8E52F163}" dt="2024-05-22T15:47:40.176" v="5210"/>
          <ac:spMkLst>
            <pc:docMk/>
            <pc:sldMk cId="3575183327" sldId="265"/>
            <ac:spMk id="34" creationId="{8006BF78-B0DC-A15E-6829-EEDDF220647D}"/>
          </ac:spMkLst>
        </pc:spChg>
        <pc:spChg chg="add del mod">
          <ac:chgData name="Eu, Zhi-Jing SBSC-PTC/O/P" userId="9cdb5b88-43f5-400b-9e73-909bc81da0ef" providerId="ADAL" clId="{773BA30E-C73C-45F9-87AD-F49A8E52F163}" dt="2024-05-22T16:11:47.221" v="6727"/>
          <ac:spMkLst>
            <pc:docMk/>
            <pc:sldMk cId="3575183327" sldId="265"/>
            <ac:spMk id="37" creationId="{20E15A1F-B9DA-5F57-DB3B-C2358B3C2FF2}"/>
          </ac:spMkLst>
        </pc:spChg>
        <pc:spChg chg="add mod">
          <ac:chgData name="Eu, Zhi-Jing SBSC-PTC/O/P" userId="9cdb5b88-43f5-400b-9e73-909bc81da0ef" providerId="ADAL" clId="{773BA30E-C73C-45F9-87AD-F49A8E52F163}" dt="2024-05-22T16:11:51.319" v="6728" actId="1076"/>
          <ac:spMkLst>
            <pc:docMk/>
            <pc:sldMk cId="3575183327" sldId="265"/>
            <ac:spMk id="39" creationId="{6AC7405A-C3ED-3B6D-B30C-B85EE9497E1C}"/>
          </ac:spMkLst>
        </pc:spChg>
        <pc:picChg chg="add del mod">
          <ac:chgData name="Eu, Zhi-Jing SBSC-PTC/O/P" userId="9cdb5b88-43f5-400b-9e73-909bc81da0ef" providerId="ADAL" clId="{773BA30E-C73C-45F9-87AD-F49A8E52F163}" dt="2024-05-22T15:18:54.670" v="3516" actId="478"/>
          <ac:picMkLst>
            <pc:docMk/>
            <pc:sldMk cId="3575183327" sldId="265"/>
            <ac:picMk id="5" creationId="{1E4EE948-C6A8-FFE1-AAED-0214D558550D}"/>
          </ac:picMkLst>
        </pc:picChg>
        <pc:picChg chg="del">
          <ac:chgData name="Eu, Zhi-Jing SBSC-PTC/O/P" userId="9cdb5b88-43f5-400b-9e73-909bc81da0ef" providerId="ADAL" clId="{773BA30E-C73C-45F9-87AD-F49A8E52F163}" dt="2024-05-22T14:49:43.063" v="3045" actId="478"/>
          <ac:picMkLst>
            <pc:docMk/>
            <pc:sldMk cId="3575183327" sldId="265"/>
            <ac:picMk id="10" creationId="{8B63209B-C95C-4E4E-7485-93EC0E1D9A3A}"/>
          </ac:picMkLst>
        </pc:picChg>
        <pc:picChg chg="del">
          <ac:chgData name="Eu, Zhi-Jing SBSC-PTC/O/P" userId="9cdb5b88-43f5-400b-9e73-909bc81da0ef" providerId="ADAL" clId="{773BA30E-C73C-45F9-87AD-F49A8E52F163}" dt="2024-05-22T14:49:45.023" v="3046" actId="478"/>
          <ac:picMkLst>
            <pc:docMk/>
            <pc:sldMk cId="3575183327" sldId="265"/>
            <ac:picMk id="11" creationId="{7C5D2736-1D06-4082-82F2-DC87DB693718}"/>
          </ac:picMkLst>
        </pc:picChg>
        <pc:picChg chg="del">
          <ac:chgData name="Eu, Zhi-Jing SBSC-PTC/O/P" userId="9cdb5b88-43f5-400b-9e73-909bc81da0ef" providerId="ADAL" clId="{773BA30E-C73C-45F9-87AD-F49A8E52F163}" dt="2024-05-22T14:49:55.590" v="3050" actId="478"/>
          <ac:picMkLst>
            <pc:docMk/>
            <pc:sldMk cId="3575183327" sldId="265"/>
            <ac:picMk id="12" creationId="{37EABEE4-6BD1-5EDF-91A3-BE67740A580A}"/>
          </ac:picMkLst>
        </pc:picChg>
        <pc:picChg chg="del">
          <ac:chgData name="Eu, Zhi-Jing SBSC-PTC/O/P" userId="9cdb5b88-43f5-400b-9e73-909bc81da0ef" providerId="ADAL" clId="{773BA30E-C73C-45F9-87AD-F49A8E52F163}" dt="2024-05-22T14:49:41.823" v="3044" actId="478"/>
          <ac:picMkLst>
            <pc:docMk/>
            <pc:sldMk cId="3575183327" sldId="265"/>
            <ac:picMk id="13" creationId="{9041CE40-2365-9EA1-9CD6-D4631648D2DF}"/>
          </ac:picMkLst>
        </pc:picChg>
        <pc:picChg chg="add del">
          <ac:chgData name="Eu, Zhi-Jing SBSC-PTC/O/P" userId="9cdb5b88-43f5-400b-9e73-909bc81da0ef" providerId="ADAL" clId="{773BA30E-C73C-45F9-87AD-F49A8E52F163}" dt="2024-05-22T15:36:11.574" v="4839" actId="478"/>
          <ac:picMkLst>
            <pc:docMk/>
            <pc:sldMk cId="3575183327" sldId="265"/>
            <ac:picMk id="32" creationId="{FB2687DE-B457-400F-8A27-1724358B9988}"/>
          </ac:picMkLst>
        </pc:picChg>
        <pc:picChg chg="add del mod">
          <ac:chgData name="Eu, Zhi-Jing SBSC-PTC/O/P" userId="9cdb5b88-43f5-400b-9e73-909bc81da0ef" providerId="ADAL" clId="{773BA30E-C73C-45F9-87AD-F49A8E52F163}" dt="2024-05-22T15:49:17.664" v="5250" actId="478"/>
          <ac:picMkLst>
            <pc:docMk/>
            <pc:sldMk cId="3575183327" sldId="265"/>
            <ac:picMk id="35" creationId="{382D0B46-7FF3-0F17-9755-F9FD41FA080A}"/>
          </ac:picMkLst>
        </pc:picChg>
        <pc:picChg chg="del">
          <ac:chgData name="Eu, Zhi-Jing SBSC-PTC/O/P" userId="9cdb5b88-43f5-400b-9e73-909bc81da0ef" providerId="ADAL" clId="{773BA30E-C73C-45F9-87AD-F49A8E52F163}" dt="2024-05-22T14:49:37.727" v="3043" actId="478"/>
          <ac:picMkLst>
            <pc:docMk/>
            <pc:sldMk cId="3575183327" sldId="265"/>
            <ac:picMk id="2050" creationId="{20232662-126D-58AE-22CD-D8EB00CE7E48}"/>
          </ac:picMkLst>
        </pc:picChg>
        <pc:picChg chg="add del mod">
          <ac:chgData name="Eu, Zhi-Jing SBSC-PTC/O/P" userId="9cdb5b88-43f5-400b-9e73-909bc81da0ef" providerId="ADAL" clId="{773BA30E-C73C-45F9-87AD-F49A8E52F163}" dt="2024-05-22T15:18:55.414" v="3517" actId="478"/>
          <ac:picMkLst>
            <pc:docMk/>
            <pc:sldMk cId="3575183327" sldId="265"/>
            <ac:picMk id="3076" creationId="{53B2471E-0B7B-70D3-5223-364504347BC6}"/>
          </ac:picMkLst>
        </pc:picChg>
        <pc:picChg chg="add del mod">
          <ac:chgData name="Eu, Zhi-Jing SBSC-PTC/O/P" userId="9cdb5b88-43f5-400b-9e73-909bc81da0ef" providerId="ADAL" clId="{773BA30E-C73C-45F9-87AD-F49A8E52F163}" dt="2024-05-22T15:18:46.977" v="3507" actId="478"/>
          <ac:picMkLst>
            <pc:docMk/>
            <pc:sldMk cId="3575183327" sldId="265"/>
            <ac:picMk id="3078" creationId="{362EEDF1-FE6D-3E06-0256-5128F4D62E4E}"/>
          </ac:picMkLst>
        </pc:picChg>
        <pc:picChg chg="add mod">
          <ac:chgData name="Eu, Zhi-Jing SBSC-PTC/O/P" userId="9cdb5b88-43f5-400b-9e73-909bc81da0ef" providerId="ADAL" clId="{773BA30E-C73C-45F9-87AD-F49A8E52F163}" dt="2024-05-22T16:11:51.319" v="6728" actId="1076"/>
          <ac:picMkLst>
            <pc:docMk/>
            <pc:sldMk cId="3575183327" sldId="265"/>
            <ac:picMk id="3080" creationId="{D4A1E695-5558-7EFE-6019-4DD8D5F81CBF}"/>
          </ac:picMkLst>
        </pc:picChg>
        <pc:picChg chg="add mod">
          <ac:chgData name="Eu, Zhi-Jing SBSC-PTC/O/P" userId="9cdb5b88-43f5-400b-9e73-909bc81da0ef" providerId="ADAL" clId="{773BA30E-C73C-45F9-87AD-F49A8E52F163}" dt="2024-05-22T16:11:51.319" v="6728" actId="1076"/>
          <ac:picMkLst>
            <pc:docMk/>
            <pc:sldMk cId="3575183327" sldId="265"/>
            <ac:picMk id="3082" creationId="{CFE92CC4-2AFD-9DB8-25C8-AB9E4BE34716}"/>
          </ac:picMkLst>
        </pc:picChg>
        <pc:picChg chg="add mod">
          <ac:chgData name="Eu, Zhi-Jing SBSC-PTC/O/P" userId="9cdb5b88-43f5-400b-9e73-909bc81da0ef" providerId="ADAL" clId="{773BA30E-C73C-45F9-87AD-F49A8E52F163}" dt="2024-05-22T16:18:50.664" v="6912" actId="1076"/>
          <ac:picMkLst>
            <pc:docMk/>
            <pc:sldMk cId="3575183327" sldId="265"/>
            <ac:picMk id="3084" creationId="{D92B90BE-7CF2-333D-8C02-0984295CAE69}"/>
          </ac:picMkLst>
        </pc:picChg>
      </pc:sldChg>
      <pc:sldChg chg="addSp delSp modSp add mod ord delAnim modAnim modNotesTx">
        <pc:chgData name="Eu, Zhi-Jing SBSC-PTC/O/P" userId="9cdb5b88-43f5-400b-9e73-909bc81da0ef" providerId="ADAL" clId="{773BA30E-C73C-45F9-87AD-F49A8E52F163}" dt="2024-05-28T09:17:28.608" v="9325" actId="20577"/>
        <pc:sldMkLst>
          <pc:docMk/>
          <pc:sldMk cId="3639257690" sldId="266"/>
        </pc:sldMkLst>
        <pc:spChg chg="mod">
          <ac:chgData name="Eu, Zhi-Jing SBSC-PTC/O/P" userId="9cdb5b88-43f5-400b-9e73-909bc81da0ef" providerId="ADAL" clId="{773BA30E-C73C-45F9-87AD-F49A8E52F163}" dt="2024-05-22T15:18:35.471" v="3502" actId="20577"/>
          <ac:spMkLst>
            <pc:docMk/>
            <pc:sldMk cId="3639257690" sldId="266"/>
            <ac:spMk id="2" creationId="{75BD57AF-FE3C-1D52-4268-D23F07C9F712}"/>
          </ac:spMkLst>
        </pc:spChg>
        <pc:spChg chg="mod">
          <ac:chgData name="Eu, Zhi-Jing SBSC-PTC/O/P" userId="9cdb5b88-43f5-400b-9e73-909bc81da0ef" providerId="ADAL" clId="{773BA30E-C73C-45F9-87AD-F49A8E52F163}" dt="2024-05-28T09:17:28.608" v="9325" actId="20577"/>
          <ac:spMkLst>
            <pc:docMk/>
            <pc:sldMk cId="3639257690" sldId="266"/>
            <ac:spMk id="3" creationId="{E23029DC-84D7-E03C-F268-C554DCC5AED4}"/>
          </ac:spMkLst>
        </pc:spChg>
        <pc:spChg chg="add mod">
          <ac:chgData name="Eu, Zhi-Jing SBSC-PTC/O/P" userId="9cdb5b88-43f5-400b-9e73-909bc81da0ef" providerId="ADAL" clId="{773BA30E-C73C-45F9-87AD-F49A8E52F163}" dt="2024-05-28T08:43:52.074" v="9127" actId="1076"/>
          <ac:spMkLst>
            <pc:docMk/>
            <pc:sldMk cId="3639257690" sldId="266"/>
            <ac:spMk id="4" creationId="{66BAA446-531B-FA1A-EDCE-F39B2822F543}"/>
          </ac:spMkLst>
        </pc:spChg>
        <pc:spChg chg="add mod">
          <ac:chgData name="Eu, Zhi-Jing SBSC-PTC/O/P" userId="9cdb5b88-43f5-400b-9e73-909bc81da0ef" providerId="ADAL" clId="{773BA30E-C73C-45F9-87AD-F49A8E52F163}" dt="2024-05-28T08:43:52.074" v="9127" actId="1076"/>
          <ac:spMkLst>
            <pc:docMk/>
            <pc:sldMk cId="3639257690" sldId="266"/>
            <ac:spMk id="6" creationId="{8D58F05F-AFFF-961D-C57A-12F4E2BAF3AD}"/>
          </ac:spMkLst>
        </pc:spChg>
        <pc:spChg chg="mod">
          <ac:chgData name="Eu, Zhi-Jing SBSC-PTC/O/P" userId="9cdb5b88-43f5-400b-9e73-909bc81da0ef" providerId="ADAL" clId="{773BA30E-C73C-45F9-87AD-F49A8E52F163}" dt="2024-05-28T08:55:57.072" v="9228" actId="1076"/>
          <ac:spMkLst>
            <pc:docMk/>
            <pc:sldMk cId="3639257690" sldId="266"/>
            <ac:spMk id="7" creationId="{E3897EE6-AE35-21AF-A39B-0D0770E3417E}"/>
          </ac:spMkLst>
        </pc:spChg>
        <pc:spChg chg="add mod">
          <ac:chgData name="Eu, Zhi-Jing SBSC-PTC/O/P" userId="9cdb5b88-43f5-400b-9e73-909bc81da0ef" providerId="ADAL" clId="{773BA30E-C73C-45F9-87AD-F49A8E52F163}" dt="2024-05-28T08:43:52.074" v="9127" actId="1076"/>
          <ac:spMkLst>
            <pc:docMk/>
            <pc:sldMk cId="3639257690" sldId="266"/>
            <ac:spMk id="8" creationId="{D4BA17BB-8D31-3851-2781-ED107B14FAE7}"/>
          </ac:spMkLst>
        </pc:spChg>
        <pc:spChg chg="mod">
          <ac:chgData name="Eu, Zhi-Jing SBSC-PTC/O/P" userId="9cdb5b88-43f5-400b-9e73-909bc81da0ef" providerId="ADAL" clId="{773BA30E-C73C-45F9-87AD-F49A8E52F163}" dt="2024-05-28T08:55:57.072" v="9228" actId="1076"/>
          <ac:spMkLst>
            <pc:docMk/>
            <pc:sldMk cId="3639257690" sldId="266"/>
            <ac:spMk id="9" creationId="{03030C85-F154-15DA-CE21-B05BEBF72DCC}"/>
          </ac:spMkLst>
        </pc:spChg>
        <pc:spChg chg="add mod">
          <ac:chgData name="Eu, Zhi-Jing SBSC-PTC/O/P" userId="9cdb5b88-43f5-400b-9e73-909bc81da0ef" providerId="ADAL" clId="{773BA30E-C73C-45F9-87AD-F49A8E52F163}" dt="2024-05-28T08:48:30.966" v="9188" actId="1076"/>
          <ac:spMkLst>
            <pc:docMk/>
            <pc:sldMk cId="3639257690" sldId="266"/>
            <ac:spMk id="10" creationId="{FAFB56EC-AA16-CCBA-AF75-30FAB5D9AFBF}"/>
          </ac:spMkLst>
        </pc:spChg>
        <pc:spChg chg="add mod">
          <ac:chgData name="Eu, Zhi-Jing SBSC-PTC/O/P" userId="9cdb5b88-43f5-400b-9e73-909bc81da0ef" providerId="ADAL" clId="{773BA30E-C73C-45F9-87AD-F49A8E52F163}" dt="2024-05-28T08:53:27.518" v="9204" actId="1076"/>
          <ac:spMkLst>
            <pc:docMk/>
            <pc:sldMk cId="3639257690" sldId="266"/>
            <ac:spMk id="15" creationId="{D9C56DD4-02CF-0450-EC1A-BDB5A449F789}"/>
          </ac:spMkLst>
        </pc:spChg>
        <pc:spChg chg="mod">
          <ac:chgData name="Eu, Zhi-Jing SBSC-PTC/O/P" userId="9cdb5b88-43f5-400b-9e73-909bc81da0ef" providerId="ADAL" clId="{773BA30E-C73C-45F9-87AD-F49A8E52F163}" dt="2024-05-28T08:55:57.072" v="9228" actId="1076"/>
          <ac:spMkLst>
            <pc:docMk/>
            <pc:sldMk cId="3639257690" sldId="266"/>
            <ac:spMk id="16" creationId="{8336BE9D-448A-7573-1778-B2E9C83E3EAD}"/>
          </ac:spMkLst>
        </pc:spChg>
        <pc:spChg chg="mod">
          <ac:chgData name="Eu, Zhi-Jing SBSC-PTC/O/P" userId="9cdb5b88-43f5-400b-9e73-909bc81da0ef" providerId="ADAL" clId="{773BA30E-C73C-45F9-87AD-F49A8E52F163}" dt="2024-05-28T08:55:57.072" v="9228" actId="1076"/>
          <ac:spMkLst>
            <pc:docMk/>
            <pc:sldMk cId="3639257690" sldId="266"/>
            <ac:spMk id="17" creationId="{C5D75B40-3B57-AB8C-43C9-DAC721FBD525}"/>
          </ac:spMkLst>
        </pc:spChg>
        <pc:spChg chg="mod">
          <ac:chgData name="Eu, Zhi-Jing SBSC-PTC/O/P" userId="9cdb5b88-43f5-400b-9e73-909bc81da0ef" providerId="ADAL" clId="{773BA30E-C73C-45F9-87AD-F49A8E52F163}" dt="2024-05-28T08:55:57.072" v="9228" actId="1076"/>
          <ac:spMkLst>
            <pc:docMk/>
            <pc:sldMk cId="3639257690" sldId="266"/>
            <ac:spMk id="18" creationId="{49AC596B-65E3-E79A-70FB-A46CF26271EC}"/>
          </ac:spMkLst>
        </pc:spChg>
        <pc:spChg chg="mod">
          <ac:chgData name="Eu, Zhi-Jing SBSC-PTC/O/P" userId="9cdb5b88-43f5-400b-9e73-909bc81da0ef" providerId="ADAL" clId="{773BA30E-C73C-45F9-87AD-F49A8E52F163}" dt="2024-05-28T08:55:57.072" v="9228" actId="1076"/>
          <ac:spMkLst>
            <pc:docMk/>
            <pc:sldMk cId="3639257690" sldId="266"/>
            <ac:spMk id="19" creationId="{BD0855F9-5543-36DB-85E3-96EB3F54C16E}"/>
          </ac:spMkLst>
        </pc:spChg>
        <pc:spChg chg="mod">
          <ac:chgData name="Eu, Zhi-Jing SBSC-PTC/O/P" userId="9cdb5b88-43f5-400b-9e73-909bc81da0ef" providerId="ADAL" clId="{773BA30E-C73C-45F9-87AD-F49A8E52F163}" dt="2024-05-28T08:55:57.072" v="9228" actId="1076"/>
          <ac:spMkLst>
            <pc:docMk/>
            <pc:sldMk cId="3639257690" sldId="266"/>
            <ac:spMk id="20" creationId="{A9DB73BC-7AE0-8D33-07B5-0ED91F551238}"/>
          </ac:spMkLst>
        </pc:spChg>
        <pc:spChg chg="mod">
          <ac:chgData name="Eu, Zhi-Jing SBSC-PTC/O/P" userId="9cdb5b88-43f5-400b-9e73-909bc81da0ef" providerId="ADAL" clId="{773BA30E-C73C-45F9-87AD-F49A8E52F163}" dt="2024-05-28T08:57:32.283" v="9252" actId="1076"/>
          <ac:spMkLst>
            <pc:docMk/>
            <pc:sldMk cId="3639257690" sldId="266"/>
            <ac:spMk id="21" creationId="{4FC830E2-A158-25C6-29EA-E40B1FFA5B3C}"/>
          </ac:spMkLst>
        </pc:spChg>
        <pc:spChg chg="add del mod">
          <ac:chgData name="Eu, Zhi-Jing SBSC-PTC/O/P" userId="9cdb5b88-43f5-400b-9e73-909bc81da0ef" providerId="ADAL" clId="{773BA30E-C73C-45F9-87AD-F49A8E52F163}" dt="2024-05-28T08:38:46.513" v="8814" actId="478"/>
          <ac:spMkLst>
            <pc:docMk/>
            <pc:sldMk cId="3639257690" sldId="266"/>
            <ac:spMk id="23" creationId="{F62899C0-223D-5971-CB3F-E3C12740D1F2}"/>
          </ac:spMkLst>
        </pc:spChg>
        <pc:spChg chg="add mod">
          <ac:chgData name="Eu, Zhi-Jing SBSC-PTC/O/P" userId="9cdb5b88-43f5-400b-9e73-909bc81da0ef" providerId="ADAL" clId="{773BA30E-C73C-45F9-87AD-F49A8E52F163}" dt="2024-05-28T08:57:20.111" v="9247" actId="1076"/>
          <ac:spMkLst>
            <pc:docMk/>
            <pc:sldMk cId="3639257690" sldId="266"/>
            <ac:spMk id="24" creationId="{07C2CC9E-46A1-D4ED-BBA3-9E92EEED96E0}"/>
          </ac:spMkLst>
        </pc:spChg>
        <pc:spChg chg="add mod">
          <ac:chgData name="Eu, Zhi-Jing SBSC-PTC/O/P" userId="9cdb5b88-43f5-400b-9e73-909bc81da0ef" providerId="ADAL" clId="{773BA30E-C73C-45F9-87AD-F49A8E52F163}" dt="2024-05-28T08:46:43.081" v="9170" actId="208"/>
          <ac:spMkLst>
            <pc:docMk/>
            <pc:sldMk cId="3639257690" sldId="266"/>
            <ac:spMk id="27" creationId="{F95A1EB3-11B4-69C8-A85A-833BC610CC0D}"/>
          </ac:spMkLst>
        </pc:spChg>
        <pc:spChg chg="add mod">
          <ac:chgData name="Eu, Zhi-Jing SBSC-PTC/O/P" userId="9cdb5b88-43f5-400b-9e73-909bc81da0ef" providerId="ADAL" clId="{773BA30E-C73C-45F9-87AD-F49A8E52F163}" dt="2024-05-28T08:47:20.357" v="9179" actId="164"/>
          <ac:spMkLst>
            <pc:docMk/>
            <pc:sldMk cId="3639257690" sldId="266"/>
            <ac:spMk id="29" creationId="{4F7CA534-55A0-0B00-642F-0C886F1EF268}"/>
          </ac:spMkLst>
        </pc:spChg>
        <pc:spChg chg="add mod">
          <ac:chgData name="Eu, Zhi-Jing SBSC-PTC/O/P" userId="9cdb5b88-43f5-400b-9e73-909bc81da0ef" providerId="ADAL" clId="{773BA30E-C73C-45F9-87AD-F49A8E52F163}" dt="2024-05-28T08:47:20.357" v="9179" actId="164"/>
          <ac:spMkLst>
            <pc:docMk/>
            <pc:sldMk cId="3639257690" sldId="266"/>
            <ac:spMk id="30" creationId="{BEDBB24E-2D55-DF5F-C67D-CCE277F4639D}"/>
          </ac:spMkLst>
        </pc:spChg>
        <pc:spChg chg="add mod">
          <ac:chgData name="Eu, Zhi-Jing SBSC-PTC/O/P" userId="9cdb5b88-43f5-400b-9e73-909bc81da0ef" providerId="ADAL" clId="{773BA30E-C73C-45F9-87AD-F49A8E52F163}" dt="2024-05-28T08:47:20.357" v="9179" actId="164"/>
          <ac:spMkLst>
            <pc:docMk/>
            <pc:sldMk cId="3639257690" sldId="266"/>
            <ac:spMk id="31" creationId="{BA4361FE-D3E9-A5AE-E504-C135D8ADA3FB}"/>
          </ac:spMkLst>
        </pc:spChg>
        <pc:grpChg chg="add mod">
          <ac:chgData name="Eu, Zhi-Jing SBSC-PTC/O/P" userId="9cdb5b88-43f5-400b-9e73-909bc81da0ef" providerId="ADAL" clId="{773BA30E-C73C-45F9-87AD-F49A8E52F163}" dt="2024-05-28T08:47:20.357" v="9179" actId="164"/>
          <ac:grpSpMkLst>
            <pc:docMk/>
            <pc:sldMk cId="3639257690" sldId="266"/>
            <ac:grpSpMk id="28" creationId="{4C77ADE6-780F-F0F3-CE82-CF02F7F03ADF}"/>
          </ac:grpSpMkLst>
        </pc:grpChg>
        <pc:grpChg chg="add mod">
          <ac:chgData name="Eu, Zhi-Jing SBSC-PTC/O/P" userId="9cdb5b88-43f5-400b-9e73-909bc81da0ef" providerId="ADAL" clId="{773BA30E-C73C-45F9-87AD-F49A8E52F163}" dt="2024-05-28T08:57:37.894" v="9253" actId="1076"/>
          <ac:grpSpMkLst>
            <pc:docMk/>
            <pc:sldMk cId="3639257690" sldId="266"/>
            <ac:grpSpMk id="32" creationId="{4FF60A46-0E69-C41C-4E19-01B5ED198D46}"/>
          </ac:grpSpMkLst>
        </pc:grpChg>
        <pc:picChg chg="del mod">
          <ac:chgData name="Eu, Zhi-Jing SBSC-PTC/O/P" userId="9cdb5b88-43f5-400b-9e73-909bc81da0ef" providerId="ADAL" clId="{773BA30E-C73C-45F9-87AD-F49A8E52F163}" dt="2024-05-28T08:34:00.867" v="8747" actId="478"/>
          <ac:picMkLst>
            <pc:docMk/>
            <pc:sldMk cId="3639257690" sldId="266"/>
            <ac:picMk id="5" creationId="{1E4EE948-C6A8-FFE1-AAED-0214D558550D}"/>
          </ac:picMkLst>
        </pc:picChg>
        <pc:picChg chg="add mod ord">
          <ac:chgData name="Eu, Zhi-Jing SBSC-PTC/O/P" userId="9cdb5b88-43f5-400b-9e73-909bc81da0ef" providerId="ADAL" clId="{773BA30E-C73C-45F9-87AD-F49A8E52F163}" dt="2024-05-28T08:43:52.074" v="9127" actId="1076"/>
          <ac:picMkLst>
            <pc:docMk/>
            <pc:sldMk cId="3639257690" sldId="266"/>
            <ac:picMk id="12" creationId="{594A8E2F-9105-059E-AE09-F4900D96DD84}"/>
          </ac:picMkLst>
        </pc:picChg>
        <pc:picChg chg="add mod">
          <ac:chgData name="Eu, Zhi-Jing SBSC-PTC/O/P" userId="9cdb5b88-43f5-400b-9e73-909bc81da0ef" providerId="ADAL" clId="{773BA30E-C73C-45F9-87AD-F49A8E52F163}" dt="2024-05-28T08:52:20.720" v="9199" actId="1076"/>
          <ac:picMkLst>
            <pc:docMk/>
            <pc:sldMk cId="3639257690" sldId="266"/>
            <ac:picMk id="14" creationId="{320045B2-9793-438B-65CE-32B9007FF926}"/>
          </ac:picMkLst>
        </pc:picChg>
        <pc:picChg chg="add mod ord">
          <ac:chgData name="Eu, Zhi-Jing SBSC-PTC/O/P" userId="9cdb5b88-43f5-400b-9e73-909bc81da0ef" providerId="ADAL" clId="{773BA30E-C73C-45F9-87AD-F49A8E52F163}" dt="2024-05-28T08:46:43.081" v="9170" actId="208"/>
          <ac:picMkLst>
            <pc:docMk/>
            <pc:sldMk cId="3639257690" sldId="266"/>
            <ac:picMk id="26" creationId="{2731A21D-E890-11BF-6551-DD393093B447}"/>
          </ac:picMkLst>
        </pc:picChg>
        <pc:picChg chg="add">
          <ac:chgData name="Eu, Zhi-Jing SBSC-PTC/O/P" userId="9cdb5b88-43f5-400b-9e73-909bc81da0ef" providerId="ADAL" clId="{773BA30E-C73C-45F9-87AD-F49A8E52F163}" dt="2024-05-28T08:33:34.094" v="8742"/>
          <ac:picMkLst>
            <pc:docMk/>
            <pc:sldMk cId="3639257690" sldId="266"/>
            <ac:picMk id="1026" creationId="{CEAC8739-574A-A36E-1845-886074DED4C9}"/>
          </ac:picMkLst>
        </pc:picChg>
        <pc:picChg chg="mod">
          <ac:chgData name="Eu, Zhi-Jing SBSC-PTC/O/P" userId="9cdb5b88-43f5-400b-9e73-909bc81da0ef" providerId="ADAL" clId="{773BA30E-C73C-45F9-87AD-F49A8E52F163}" dt="2024-05-28T08:43:42.887" v="9126" actId="1076"/>
          <ac:picMkLst>
            <pc:docMk/>
            <pc:sldMk cId="3639257690" sldId="266"/>
            <ac:picMk id="3076" creationId="{53B2471E-0B7B-70D3-5223-364504347BC6}"/>
          </ac:picMkLst>
        </pc:picChg>
        <pc:picChg chg="mod">
          <ac:chgData name="Eu, Zhi-Jing SBSC-PTC/O/P" userId="9cdb5b88-43f5-400b-9e73-909bc81da0ef" providerId="ADAL" clId="{773BA30E-C73C-45F9-87AD-F49A8E52F163}" dt="2024-05-28T08:55:57.072" v="9228" actId="1076"/>
          <ac:picMkLst>
            <pc:docMk/>
            <pc:sldMk cId="3639257690" sldId="266"/>
            <ac:picMk id="3078" creationId="{362EEDF1-FE6D-3E06-0256-5128F4D62E4E}"/>
          </ac:picMkLst>
        </pc:picChg>
      </pc:sldChg>
      <pc:sldChg chg="addSp delSp modSp add mod ord delAnim modAnim modNotesTx">
        <pc:chgData name="Eu, Zhi-Jing SBSC-PTC/O/P" userId="9cdb5b88-43f5-400b-9e73-909bc81da0ef" providerId="ADAL" clId="{773BA30E-C73C-45F9-87AD-F49A8E52F163}" dt="2024-05-28T09:44:18.360" v="9353" actId="20577"/>
        <pc:sldMkLst>
          <pc:docMk/>
          <pc:sldMk cId="316158806" sldId="267"/>
        </pc:sldMkLst>
        <pc:spChg chg="mod">
          <ac:chgData name="Eu, Zhi-Jing SBSC-PTC/O/P" userId="9cdb5b88-43f5-400b-9e73-909bc81da0ef" providerId="ADAL" clId="{773BA30E-C73C-45F9-87AD-F49A8E52F163}" dt="2024-05-27T05:02:55.794" v="8581" actId="20577"/>
          <ac:spMkLst>
            <pc:docMk/>
            <pc:sldMk cId="316158806" sldId="267"/>
            <ac:spMk id="2" creationId="{75BD57AF-FE3C-1D52-4268-D23F07C9F712}"/>
          </ac:spMkLst>
        </pc:spChg>
        <pc:spChg chg="del">
          <ac:chgData name="Eu, Zhi-Jing SBSC-PTC/O/P" userId="9cdb5b88-43f5-400b-9e73-909bc81da0ef" providerId="ADAL" clId="{773BA30E-C73C-45F9-87AD-F49A8E52F163}" dt="2024-05-22T15:50:25.219" v="5323" actId="478"/>
          <ac:spMkLst>
            <pc:docMk/>
            <pc:sldMk cId="316158806" sldId="267"/>
            <ac:spMk id="3" creationId="{E23029DC-84D7-E03C-F268-C554DCC5AED4}"/>
          </ac:spMkLst>
        </pc:spChg>
        <pc:spChg chg="add del mod">
          <ac:chgData name="Eu, Zhi-Jing SBSC-PTC/O/P" userId="9cdb5b88-43f5-400b-9e73-909bc81da0ef" providerId="ADAL" clId="{773BA30E-C73C-45F9-87AD-F49A8E52F163}" dt="2024-05-28T08:58:31.506" v="9257"/>
          <ac:spMkLst>
            <pc:docMk/>
            <pc:sldMk cId="316158806" sldId="267"/>
            <ac:spMk id="4" creationId="{9356CEFE-6554-EF68-1EC6-DCC39473626C}"/>
          </ac:spMkLst>
        </pc:spChg>
        <pc:spChg chg="add del mod">
          <ac:chgData name="Eu, Zhi-Jing SBSC-PTC/O/P" userId="9cdb5b88-43f5-400b-9e73-909bc81da0ef" providerId="ADAL" clId="{773BA30E-C73C-45F9-87AD-F49A8E52F163}" dt="2024-05-22T15:50:26.935" v="5324" actId="478"/>
          <ac:spMkLst>
            <pc:docMk/>
            <pc:sldMk cId="316158806" sldId="267"/>
            <ac:spMk id="5" creationId="{B35AC4AA-145C-CA58-E245-31DF69E35BC6}"/>
          </ac:spMkLst>
        </pc:spChg>
        <pc:spChg chg="add mod">
          <ac:chgData name="Eu, Zhi-Jing SBSC-PTC/O/P" userId="9cdb5b88-43f5-400b-9e73-909bc81da0ef" providerId="ADAL" clId="{773BA30E-C73C-45F9-87AD-F49A8E52F163}" dt="2024-05-28T09:26:23.977" v="9334" actId="14100"/>
          <ac:spMkLst>
            <pc:docMk/>
            <pc:sldMk cId="316158806" sldId="267"/>
            <ac:spMk id="7" creationId="{8370E08D-4454-E654-6337-77D5B5C72554}"/>
          </ac:spMkLst>
        </pc:spChg>
        <pc:spChg chg="add mod">
          <ac:chgData name="Eu, Zhi-Jing SBSC-PTC/O/P" userId="9cdb5b88-43f5-400b-9e73-909bc81da0ef" providerId="ADAL" clId="{773BA30E-C73C-45F9-87AD-F49A8E52F163}" dt="2024-05-22T15:54:16.342" v="5570" actId="14100"/>
          <ac:spMkLst>
            <pc:docMk/>
            <pc:sldMk cId="316158806" sldId="267"/>
            <ac:spMk id="8" creationId="{16152B59-F84E-7A1A-7847-F80C20EC33B0}"/>
          </ac:spMkLst>
        </pc:spChg>
        <pc:spChg chg="add del">
          <ac:chgData name="Eu, Zhi-Jing SBSC-PTC/O/P" userId="9cdb5b88-43f5-400b-9e73-909bc81da0ef" providerId="ADAL" clId="{773BA30E-C73C-45F9-87AD-F49A8E52F163}" dt="2024-05-22T15:54:25.351" v="5573" actId="22"/>
          <ac:spMkLst>
            <pc:docMk/>
            <pc:sldMk cId="316158806" sldId="267"/>
            <ac:spMk id="10" creationId="{5DA2BBFF-7DC9-45C2-4050-7B8C3113ACC9}"/>
          </ac:spMkLst>
        </pc:spChg>
        <pc:spChg chg="add mod">
          <ac:chgData name="Eu, Zhi-Jing SBSC-PTC/O/P" userId="9cdb5b88-43f5-400b-9e73-909bc81da0ef" providerId="ADAL" clId="{773BA30E-C73C-45F9-87AD-F49A8E52F163}" dt="2024-05-22T16:31:06.458" v="7281" actId="1076"/>
          <ac:spMkLst>
            <pc:docMk/>
            <pc:sldMk cId="316158806" sldId="267"/>
            <ac:spMk id="11" creationId="{727ACB42-588F-84EC-99C6-C857EDE2FE6B}"/>
          </ac:spMkLst>
        </pc:spChg>
        <pc:spChg chg="del">
          <ac:chgData name="Eu, Zhi-Jing SBSC-PTC/O/P" userId="9cdb5b88-43f5-400b-9e73-909bc81da0ef" providerId="ADAL" clId="{773BA30E-C73C-45F9-87AD-F49A8E52F163}" dt="2024-05-22T15:50:30.340" v="5327" actId="478"/>
          <ac:spMkLst>
            <pc:docMk/>
            <pc:sldMk cId="316158806" sldId="267"/>
            <ac:spMk id="24" creationId="{86BF4127-ADC2-1407-3AA0-D5A805562688}"/>
          </ac:spMkLst>
        </pc:spChg>
        <pc:spChg chg="del">
          <ac:chgData name="Eu, Zhi-Jing SBSC-PTC/O/P" userId="9cdb5b88-43f5-400b-9e73-909bc81da0ef" providerId="ADAL" clId="{773BA30E-C73C-45F9-87AD-F49A8E52F163}" dt="2024-05-22T15:50:30.340" v="5327" actId="478"/>
          <ac:spMkLst>
            <pc:docMk/>
            <pc:sldMk cId="316158806" sldId="267"/>
            <ac:spMk id="25" creationId="{4F1A030E-CE16-C181-BEFC-C2CC173C866C}"/>
          </ac:spMkLst>
        </pc:spChg>
        <pc:spChg chg="mod">
          <ac:chgData name="Eu, Zhi-Jing SBSC-PTC/O/P" userId="9cdb5b88-43f5-400b-9e73-909bc81da0ef" providerId="ADAL" clId="{773BA30E-C73C-45F9-87AD-F49A8E52F163}" dt="2024-05-28T09:26:02.320" v="9328" actId="404"/>
          <ac:spMkLst>
            <pc:docMk/>
            <pc:sldMk cId="316158806" sldId="267"/>
            <ac:spMk id="28" creationId="{A87888BC-0D9E-3020-8A75-FB9EA04920AB}"/>
          </ac:spMkLst>
        </pc:spChg>
        <pc:graphicFrameChg chg="add mod modGraphic">
          <ac:chgData name="Eu, Zhi-Jing SBSC-PTC/O/P" userId="9cdb5b88-43f5-400b-9e73-909bc81da0ef" providerId="ADAL" clId="{773BA30E-C73C-45F9-87AD-F49A8E52F163}" dt="2024-05-28T08:59:18.521" v="9323" actId="1076"/>
          <ac:graphicFrameMkLst>
            <pc:docMk/>
            <pc:sldMk cId="316158806" sldId="267"/>
            <ac:graphicFrameMk id="13" creationId="{BBFF2036-D279-31D6-81F9-BF648D4CFBAD}"/>
          </ac:graphicFrameMkLst>
        </pc:graphicFrameChg>
        <pc:graphicFrameChg chg="add mod modGraphic">
          <ac:chgData name="Eu, Zhi-Jing SBSC-PTC/O/P" userId="9cdb5b88-43f5-400b-9e73-909bc81da0ef" providerId="ADAL" clId="{773BA30E-C73C-45F9-87AD-F49A8E52F163}" dt="2024-05-28T08:59:20.233" v="9324" actId="1076"/>
          <ac:graphicFrameMkLst>
            <pc:docMk/>
            <pc:sldMk cId="316158806" sldId="267"/>
            <ac:graphicFrameMk id="17" creationId="{8D6963EB-C3E6-042D-14E6-324EED44E532}"/>
          </ac:graphicFrameMkLst>
        </pc:graphicFrameChg>
        <pc:picChg chg="add del mod">
          <ac:chgData name="Eu, Zhi-Jing SBSC-PTC/O/P" userId="9cdb5b88-43f5-400b-9e73-909bc81da0ef" providerId="ADAL" clId="{773BA30E-C73C-45F9-87AD-F49A8E52F163}" dt="2024-05-22T16:25:03.885" v="6931" actId="478"/>
          <ac:picMkLst>
            <pc:docMk/>
            <pc:sldMk cId="316158806" sldId="267"/>
            <ac:picMk id="15" creationId="{97F7F221-4BBA-9AA2-4F6E-7A7A368AB5E3}"/>
          </ac:picMkLst>
        </pc:picChg>
        <pc:picChg chg="mod">
          <ac:chgData name="Eu, Zhi-Jing SBSC-PTC/O/P" userId="9cdb5b88-43f5-400b-9e73-909bc81da0ef" providerId="ADAL" clId="{773BA30E-C73C-45F9-87AD-F49A8E52F163}" dt="2024-05-22T16:26:07.166" v="6956" actId="1076"/>
          <ac:picMkLst>
            <pc:docMk/>
            <pc:sldMk cId="316158806" sldId="267"/>
            <ac:picMk id="35" creationId="{382D0B46-7FF3-0F17-9755-F9FD41FA080A}"/>
          </ac:picMkLst>
        </pc:picChg>
        <pc:picChg chg="del">
          <ac:chgData name="Eu, Zhi-Jing SBSC-PTC/O/P" userId="9cdb5b88-43f5-400b-9e73-909bc81da0ef" providerId="ADAL" clId="{773BA30E-C73C-45F9-87AD-F49A8E52F163}" dt="2024-05-22T15:50:28.047" v="5325" actId="478"/>
          <ac:picMkLst>
            <pc:docMk/>
            <pc:sldMk cId="316158806" sldId="267"/>
            <ac:picMk id="3080" creationId="{D4A1E695-5558-7EFE-6019-4DD8D5F81CBF}"/>
          </ac:picMkLst>
        </pc:picChg>
        <pc:picChg chg="del">
          <ac:chgData name="Eu, Zhi-Jing SBSC-PTC/O/P" userId="9cdb5b88-43f5-400b-9e73-909bc81da0ef" providerId="ADAL" clId="{773BA30E-C73C-45F9-87AD-F49A8E52F163}" dt="2024-05-22T15:50:28.863" v="5326" actId="478"/>
          <ac:picMkLst>
            <pc:docMk/>
            <pc:sldMk cId="316158806" sldId="267"/>
            <ac:picMk id="3082" creationId="{CFE92CC4-2AFD-9DB8-25C8-AB9E4BE34716}"/>
          </ac:picMkLst>
        </pc:picChg>
        <pc:picChg chg="del mod">
          <ac:chgData name="Eu, Zhi-Jing SBSC-PTC/O/P" userId="9cdb5b88-43f5-400b-9e73-909bc81da0ef" providerId="ADAL" clId="{773BA30E-C73C-45F9-87AD-F49A8E52F163}" dt="2024-05-22T16:17:30.611" v="6861" actId="478"/>
          <ac:picMkLst>
            <pc:docMk/>
            <pc:sldMk cId="316158806" sldId="267"/>
            <ac:picMk id="3084" creationId="{D92B90BE-7CF2-333D-8C02-0984295CAE69}"/>
          </ac:picMkLst>
        </pc:picChg>
        <pc:picChg chg="add del mod">
          <ac:chgData name="Eu, Zhi-Jing SBSC-PTC/O/P" userId="9cdb5b88-43f5-400b-9e73-909bc81da0ef" providerId="ADAL" clId="{773BA30E-C73C-45F9-87AD-F49A8E52F163}" dt="2024-05-22T16:17:37.989" v="6867" actId="21"/>
          <ac:picMkLst>
            <pc:docMk/>
            <pc:sldMk cId="316158806" sldId="267"/>
            <ac:picMk id="5122" creationId="{B7B323B4-B2AA-CF90-9330-E1ADD515087E}"/>
          </ac:picMkLst>
        </pc:picChg>
      </pc:sldChg>
      <pc:sldChg chg="addSp modSp new mod modShow">
        <pc:chgData name="Eu, Zhi-Jing SBSC-PTC/O/P" userId="9cdb5b88-43f5-400b-9e73-909bc81da0ef" providerId="ADAL" clId="{773BA30E-C73C-45F9-87AD-F49A8E52F163}" dt="2024-05-22T16:33:01.132" v="7292" actId="729"/>
        <pc:sldMkLst>
          <pc:docMk/>
          <pc:sldMk cId="2445513505" sldId="268"/>
        </pc:sldMkLst>
        <pc:spChg chg="add mod">
          <ac:chgData name="Eu, Zhi-Jing SBSC-PTC/O/P" userId="9cdb5b88-43f5-400b-9e73-909bc81da0ef" providerId="ADAL" clId="{773BA30E-C73C-45F9-87AD-F49A8E52F163}" dt="2024-05-22T16:18:43.076" v="6910" actId="115"/>
          <ac:spMkLst>
            <pc:docMk/>
            <pc:sldMk cId="2445513505" sldId="268"/>
            <ac:spMk id="4" creationId="{21C1E124-003A-BB3D-35E4-4CE3977CCCAC}"/>
          </ac:spMkLst>
        </pc:spChg>
        <pc:picChg chg="add mod">
          <ac:chgData name="Eu, Zhi-Jing SBSC-PTC/O/P" userId="9cdb5b88-43f5-400b-9e73-909bc81da0ef" providerId="ADAL" clId="{773BA30E-C73C-45F9-87AD-F49A8E52F163}" dt="2024-05-22T16:18:03.845" v="6879" actId="1076"/>
          <ac:picMkLst>
            <pc:docMk/>
            <pc:sldMk cId="2445513505" sldId="268"/>
            <ac:picMk id="5122" creationId="{B7B323B4-B2AA-CF90-9330-E1ADD515087E}"/>
          </ac:picMkLst>
        </pc:picChg>
      </pc:sldChg>
      <pc:sldChg chg="addSp delSp modSp new mod modShow">
        <pc:chgData name="Eu, Zhi-Jing SBSC-PTC/O/P" userId="9cdb5b88-43f5-400b-9e73-909bc81da0ef" providerId="ADAL" clId="{773BA30E-C73C-45F9-87AD-F49A8E52F163}" dt="2024-05-22T16:33:01.132" v="7292" actId="729"/>
        <pc:sldMkLst>
          <pc:docMk/>
          <pc:sldMk cId="307017328" sldId="269"/>
        </pc:sldMkLst>
        <pc:spChg chg="del">
          <ac:chgData name="Eu, Zhi-Jing SBSC-PTC/O/P" userId="9cdb5b88-43f5-400b-9e73-909bc81da0ef" providerId="ADAL" clId="{773BA30E-C73C-45F9-87AD-F49A8E52F163}" dt="2024-05-22T16:22:01.510" v="6922" actId="478"/>
          <ac:spMkLst>
            <pc:docMk/>
            <pc:sldMk cId="307017328" sldId="269"/>
            <ac:spMk id="2" creationId="{1013C139-0B72-03BC-5264-60CA2DE18C4A}"/>
          </ac:spMkLst>
        </pc:spChg>
        <pc:spChg chg="del">
          <ac:chgData name="Eu, Zhi-Jing SBSC-PTC/O/P" userId="9cdb5b88-43f5-400b-9e73-909bc81da0ef" providerId="ADAL" clId="{773BA30E-C73C-45F9-87AD-F49A8E52F163}" dt="2024-05-22T16:22:00.507" v="6921" actId="478"/>
          <ac:spMkLst>
            <pc:docMk/>
            <pc:sldMk cId="307017328" sldId="269"/>
            <ac:spMk id="3" creationId="{7AB3DC78-6770-8F0B-09B3-DEAACA583383}"/>
          </ac:spMkLst>
        </pc:spChg>
        <pc:spChg chg="add mod">
          <ac:chgData name="Eu, Zhi-Jing SBSC-PTC/O/P" userId="9cdb5b88-43f5-400b-9e73-909bc81da0ef" providerId="ADAL" clId="{773BA30E-C73C-45F9-87AD-F49A8E52F163}" dt="2024-05-22T16:25:43.745" v="6943" actId="1076"/>
          <ac:spMkLst>
            <pc:docMk/>
            <pc:sldMk cId="307017328" sldId="269"/>
            <ac:spMk id="11" creationId="{D03C8D59-B841-45E1-2BC0-1BB83106DEBD}"/>
          </ac:spMkLst>
        </pc:spChg>
        <pc:picChg chg="add del mod modCrop">
          <ac:chgData name="Eu, Zhi-Jing SBSC-PTC/O/P" userId="9cdb5b88-43f5-400b-9e73-909bc81da0ef" providerId="ADAL" clId="{773BA30E-C73C-45F9-87AD-F49A8E52F163}" dt="2024-05-22T16:25:06.214" v="6932" actId="478"/>
          <ac:picMkLst>
            <pc:docMk/>
            <pc:sldMk cId="307017328" sldId="269"/>
            <ac:picMk id="5" creationId="{96581D2C-015D-24B9-F6FB-B513BA31CAD4}"/>
          </ac:picMkLst>
        </pc:picChg>
        <pc:picChg chg="add del">
          <ac:chgData name="Eu, Zhi-Jing SBSC-PTC/O/P" userId="9cdb5b88-43f5-400b-9e73-909bc81da0ef" providerId="ADAL" clId="{773BA30E-C73C-45F9-87AD-F49A8E52F163}" dt="2024-05-22T16:23:23.847" v="6925" actId="22"/>
          <ac:picMkLst>
            <pc:docMk/>
            <pc:sldMk cId="307017328" sldId="269"/>
            <ac:picMk id="7" creationId="{5E88CF9F-776B-02C6-961A-78354E390E10}"/>
          </ac:picMkLst>
        </pc:picChg>
        <pc:picChg chg="add mod">
          <ac:chgData name="Eu, Zhi-Jing SBSC-PTC/O/P" userId="9cdb5b88-43f5-400b-9e73-909bc81da0ef" providerId="ADAL" clId="{773BA30E-C73C-45F9-87AD-F49A8E52F163}" dt="2024-05-22T16:25:33.849" v="6940" actId="1076"/>
          <ac:picMkLst>
            <pc:docMk/>
            <pc:sldMk cId="307017328" sldId="269"/>
            <ac:picMk id="9" creationId="{FC79B70F-A588-2BB6-B1EF-E3FE0FF65AD4}"/>
          </ac:picMkLst>
        </pc:picChg>
      </pc:sldChg>
      <pc:sldChg chg="addSp delSp modSp new del mod">
        <pc:chgData name="Eu, Zhi-Jing SBSC-PTC/O/P" userId="9cdb5b88-43f5-400b-9e73-909bc81da0ef" providerId="ADAL" clId="{773BA30E-C73C-45F9-87AD-F49A8E52F163}" dt="2024-05-23T16:15:47.460" v="7362" actId="47"/>
        <pc:sldMkLst>
          <pc:docMk/>
          <pc:sldMk cId="172904470" sldId="270"/>
        </pc:sldMkLst>
        <pc:spChg chg="del">
          <ac:chgData name="Eu, Zhi-Jing SBSC-PTC/O/P" userId="9cdb5b88-43f5-400b-9e73-909bc81da0ef" providerId="ADAL" clId="{773BA30E-C73C-45F9-87AD-F49A8E52F163}" dt="2024-05-23T16:10:21.392" v="7347" actId="478"/>
          <ac:spMkLst>
            <pc:docMk/>
            <pc:sldMk cId="172904470" sldId="270"/>
            <ac:spMk id="2" creationId="{DBC0570E-4A27-E9E4-1F2F-06F6B1F88D93}"/>
          </ac:spMkLst>
        </pc:spChg>
        <pc:spChg chg="del">
          <ac:chgData name="Eu, Zhi-Jing SBSC-PTC/O/P" userId="9cdb5b88-43f5-400b-9e73-909bc81da0ef" providerId="ADAL" clId="{773BA30E-C73C-45F9-87AD-F49A8E52F163}" dt="2024-05-23T16:10:21.392" v="7347" actId="478"/>
          <ac:spMkLst>
            <pc:docMk/>
            <pc:sldMk cId="172904470" sldId="270"/>
            <ac:spMk id="3" creationId="{C216876C-A117-8821-1122-E47630694C08}"/>
          </ac:spMkLst>
        </pc:spChg>
        <pc:picChg chg="add mod">
          <ac:chgData name="Eu, Zhi-Jing SBSC-PTC/O/P" userId="9cdb5b88-43f5-400b-9e73-909bc81da0ef" providerId="ADAL" clId="{773BA30E-C73C-45F9-87AD-F49A8E52F163}" dt="2024-05-23T16:10:50.285" v="7355" actId="1076"/>
          <ac:picMkLst>
            <pc:docMk/>
            <pc:sldMk cId="172904470" sldId="270"/>
            <ac:picMk id="5" creationId="{8A675AFA-B863-3F10-B0D7-9F61891A7799}"/>
          </ac:picMkLst>
        </pc:picChg>
        <pc:picChg chg="add mod">
          <ac:chgData name="Eu, Zhi-Jing SBSC-PTC/O/P" userId="9cdb5b88-43f5-400b-9e73-909bc81da0ef" providerId="ADAL" clId="{773BA30E-C73C-45F9-87AD-F49A8E52F163}" dt="2024-05-23T16:10:52.732" v="7356" actId="1076"/>
          <ac:picMkLst>
            <pc:docMk/>
            <pc:sldMk cId="172904470" sldId="270"/>
            <ac:picMk id="7" creationId="{A37C1505-0F6E-FB2A-17C5-2E1096C35892}"/>
          </ac:picMkLst>
        </pc:picChg>
        <pc:picChg chg="add mod">
          <ac:chgData name="Eu, Zhi-Jing SBSC-PTC/O/P" userId="9cdb5b88-43f5-400b-9e73-909bc81da0ef" providerId="ADAL" clId="{773BA30E-C73C-45F9-87AD-F49A8E52F163}" dt="2024-05-23T16:11:14.683" v="7361" actId="14100"/>
          <ac:picMkLst>
            <pc:docMk/>
            <pc:sldMk cId="172904470" sldId="270"/>
            <ac:picMk id="9" creationId="{7E91FFD5-8279-9307-FF33-AEA4481AD0AB}"/>
          </ac:picMkLst>
        </pc:picChg>
      </pc:sldChg>
      <pc:sldChg chg="add del mod modShow">
        <pc:chgData name="Eu, Zhi-Jing SBSC-PTC/O/P" userId="9cdb5b88-43f5-400b-9e73-909bc81da0ef" providerId="ADAL" clId="{773BA30E-C73C-45F9-87AD-F49A8E52F163}" dt="2024-06-06T09:55:03.049" v="9355"/>
        <pc:sldMkLst>
          <pc:docMk/>
          <pc:sldMk cId="1937818766" sldId="270"/>
        </pc:sldMkLst>
      </pc:sldChg>
      <pc:sldChg chg="add del mod modShow">
        <pc:chgData name="Eu, Zhi-Jing SBSC-PTC/O/P" userId="9cdb5b88-43f5-400b-9e73-909bc81da0ef" providerId="ADAL" clId="{773BA30E-C73C-45F9-87AD-F49A8E52F163}" dt="2024-06-06T09:55:03.049" v="9355"/>
        <pc:sldMkLst>
          <pc:docMk/>
          <pc:sldMk cId="3761101234" sldId="271"/>
        </pc:sldMkLst>
      </pc:sldChg>
      <pc:sldChg chg="addSp delSp modSp new mod ord setBg addAnim modAnim">
        <pc:chgData name="Eu, Zhi-Jing SBSC-PTC/O/P" userId="9cdb5b88-43f5-400b-9e73-909bc81da0ef" providerId="ADAL" clId="{773BA30E-C73C-45F9-87AD-F49A8E52F163}" dt="2024-05-25T15:04:15.601" v="8139" actId="14100"/>
        <pc:sldMkLst>
          <pc:docMk/>
          <pc:sldMk cId="608669427" sldId="272"/>
        </pc:sldMkLst>
        <pc:spChg chg="mod ord">
          <ac:chgData name="Eu, Zhi-Jing SBSC-PTC/O/P" userId="9cdb5b88-43f5-400b-9e73-909bc81da0ef" providerId="ADAL" clId="{773BA30E-C73C-45F9-87AD-F49A8E52F163}" dt="2024-05-25T01:32:18.784" v="7604" actId="255"/>
          <ac:spMkLst>
            <pc:docMk/>
            <pc:sldMk cId="608669427" sldId="272"/>
            <ac:spMk id="2" creationId="{FA8C67BF-AFE4-EC58-EFF8-989209683AC8}"/>
          </ac:spMkLst>
        </pc:spChg>
        <pc:spChg chg="del">
          <ac:chgData name="Eu, Zhi-Jing SBSC-PTC/O/P" userId="9cdb5b88-43f5-400b-9e73-909bc81da0ef" providerId="ADAL" clId="{773BA30E-C73C-45F9-87AD-F49A8E52F163}" dt="2024-05-25T01:17:41.129" v="7374" actId="478"/>
          <ac:spMkLst>
            <pc:docMk/>
            <pc:sldMk cId="608669427" sldId="272"/>
            <ac:spMk id="3" creationId="{5D378965-DD6F-5D09-E9DD-4788037AEF90}"/>
          </ac:spMkLst>
        </pc:spChg>
        <pc:spChg chg="add mod">
          <ac:chgData name="Eu, Zhi-Jing SBSC-PTC/O/P" userId="9cdb5b88-43f5-400b-9e73-909bc81da0ef" providerId="ADAL" clId="{773BA30E-C73C-45F9-87AD-F49A8E52F163}" dt="2024-05-25T15:04:10.290" v="8138" actId="20577"/>
          <ac:spMkLst>
            <pc:docMk/>
            <pc:sldMk cId="608669427" sldId="272"/>
            <ac:spMk id="3" creationId="{910FB981-5033-8240-808C-F42D0DBC725E}"/>
          </ac:spMkLst>
        </pc:spChg>
        <pc:spChg chg="add del mod">
          <ac:chgData name="Eu, Zhi-Jing SBSC-PTC/O/P" userId="9cdb5b88-43f5-400b-9e73-909bc81da0ef" providerId="ADAL" clId="{773BA30E-C73C-45F9-87AD-F49A8E52F163}" dt="2024-05-25T15:03:15.692" v="8122"/>
          <ac:spMkLst>
            <pc:docMk/>
            <pc:sldMk cId="608669427" sldId="272"/>
            <ac:spMk id="4" creationId="{EFAD519F-0972-705C-A912-2E96BA03960F}"/>
          </ac:spMkLst>
        </pc:spChg>
        <pc:spChg chg="add del">
          <ac:chgData name="Eu, Zhi-Jing SBSC-PTC/O/P" userId="9cdb5b88-43f5-400b-9e73-909bc81da0ef" providerId="ADAL" clId="{773BA30E-C73C-45F9-87AD-F49A8E52F163}" dt="2024-05-25T01:25:47.550" v="7480" actId="26606"/>
          <ac:spMkLst>
            <pc:docMk/>
            <pc:sldMk cId="608669427" sldId="272"/>
            <ac:spMk id="1033" creationId="{A061BA2E-A388-41C5-B73A-B0FEB6B1029D}"/>
          </ac:spMkLst>
        </pc:spChg>
        <pc:spChg chg="add del">
          <ac:chgData name="Eu, Zhi-Jing SBSC-PTC/O/P" userId="9cdb5b88-43f5-400b-9e73-909bc81da0ef" providerId="ADAL" clId="{773BA30E-C73C-45F9-87AD-F49A8E52F163}" dt="2024-05-25T01:25:47.550" v="7480" actId="26606"/>
          <ac:spMkLst>
            <pc:docMk/>
            <pc:sldMk cId="608669427" sldId="272"/>
            <ac:spMk id="1035" creationId="{76E192A2-3ED3-4081-8A86-A22B5114178F}"/>
          </ac:spMkLst>
        </pc:spChg>
        <pc:spChg chg="add del">
          <ac:chgData name="Eu, Zhi-Jing SBSC-PTC/O/P" userId="9cdb5b88-43f5-400b-9e73-909bc81da0ef" providerId="ADAL" clId="{773BA30E-C73C-45F9-87AD-F49A8E52F163}" dt="2024-05-25T01:25:47.550" v="7480" actId="26606"/>
          <ac:spMkLst>
            <pc:docMk/>
            <pc:sldMk cId="608669427" sldId="272"/>
            <ac:spMk id="1037" creationId="{79F40191-0F44-4FD1-82CC-ACB507C14BE6}"/>
          </ac:spMkLst>
        </pc:spChg>
        <pc:spChg chg="add">
          <ac:chgData name="Eu, Zhi-Jing SBSC-PTC/O/P" userId="9cdb5b88-43f5-400b-9e73-909bc81da0ef" providerId="ADAL" clId="{773BA30E-C73C-45F9-87AD-F49A8E52F163}" dt="2024-05-25T01:25:47.550" v="7480" actId="26606"/>
          <ac:spMkLst>
            <pc:docMk/>
            <pc:sldMk cId="608669427" sldId="272"/>
            <ac:spMk id="1042" creationId="{FC3D2873-2194-4FB0-BFBA-7E7EEB984862}"/>
          </ac:spMkLst>
        </pc:spChg>
        <pc:spChg chg="add">
          <ac:chgData name="Eu, Zhi-Jing SBSC-PTC/O/P" userId="9cdb5b88-43f5-400b-9e73-909bc81da0ef" providerId="ADAL" clId="{773BA30E-C73C-45F9-87AD-F49A8E52F163}" dt="2024-05-25T01:25:47.550" v="7480" actId="26606"/>
          <ac:spMkLst>
            <pc:docMk/>
            <pc:sldMk cId="608669427" sldId="272"/>
            <ac:spMk id="1044" creationId="{B228652A-FD81-4A3C-B164-2012BF4EEA56}"/>
          </ac:spMkLst>
        </pc:spChg>
        <pc:spChg chg="add">
          <ac:chgData name="Eu, Zhi-Jing SBSC-PTC/O/P" userId="9cdb5b88-43f5-400b-9e73-909bc81da0ef" providerId="ADAL" clId="{773BA30E-C73C-45F9-87AD-F49A8E52F163}" dt="2024-05-25T01:25:47.550" v="7480" actId="26606"/>
          <ac:spMkLst>
            <pc:docMk/>
            <pc:sldMk cId="608669427" sldId="272"/>
            <ac:spMk id="1046" creationId="{FE8F25D8-4980-4C67-9E0C-7BE94C9CBFE6}"/>
          </ac:spMkLst>
        </pc:spChg>
        <pc:spChg chg="add">
          <ac:chgData name="Eu, Zhi-Jing SBSC-PTC/O/P" userId="9cdb5b88-43f5-400b-9e73-909bc81da0ef" providerId="ADAL" clId="{773BA30E-C73C-45F9-87AD-F49A8E52F163}" dt="2024-05-25T01:25:47.550" v="7480" actId="26606"/>
          <ac:spMkLst>
            <pc:docMk/>
            <pc:sldMk cId="608669427" sldId="272"/>
            <ac:spMk id="1048" creationId="{1A214C69-1234-4E5D-91CD-BEA00204258E}"/>
          </ac:spMkLst>
        </pc:spChg>
        <pc:spChg chg="add">
          <ac:chgData name="Eu, Zhi-Jing SBSC-PTC/O/P" userId="9cdb5b88-43f5-400b-9e73-909bc81da0ef" providerId="ADAL" clId="{773BA30E-C73C-45F9-87AD-F49A8E52F163}" dt="2024-05-25T01:25:47.550" v="7480" actId="26606"/>
          <ac:spMkLst>
            <pc:docMk/>
            <pc:sldMk cId="608669427" sldId="272"/>
            <ac:spMk id="1050" creationId="{F86E49C8-40C0-4E80-BAC0-9A66298F1D1C}"/>
          </ac:spMkLst>
        </pc:spChg>
        <pc:graphicFrameChg chg="add mod modGraphic">
          <ac:chgData name="Eu, Zhi-Jing SBSC-PTC/O/P" userId="9cdb5b88-43f5-400b-9e73-909bc81da0ef" providerId="ADAL" clId="{773BA30E-C73C-45F9-87AD-F49A8E52F163}" dt="2024-05-25T01:33:04.130" v="7612" actId="1076"/>
          <ac:graphicFrameMkLst>
            <pc:docMk/>
            <pc:sldMk cId="608669427" sldId="272"/>
            <ac:graphicFrameMk id="6" creationId="{DD35C5D4-C5F8-902A-1258-5112AB5F7F8F}"/>
          </ac:graphicFrameMkLst>
        </pc:graphicFrameChg>
        <pc:picChg chg="add del mod ord">
          <ac:chgData name="Eu, Zhi-Jing SBSC-PTC/O/P" userId="9cdb5b88-43f5-400b-9e73-909bc81da0ef" providerId="ADAL" clId="{773BA30E-C73C-45F9-87AD-F49A8E52F163}" dt="2024-05-25T01:26:04.651" v="7484" actId="478"/>
          <ac:picMkLst>
            <pc:docMk/>
            <pc:sldMk cId="608669427" sldId="272"/>
            <ac:picMk id="4" creationId="{C996E029-9DC7-2428-CC5B-B35550BF5C47}"/>
          </ac:picMkLst>
        </pc:picChg>
        <pc:picChg chg="mod">
          <ac:chgData name="Eu, Zhi-Jing SBSC-PTC/O/P" userId="9cdb5b88-43f5-400b-9e73-909bc81da0ef" providerId="ADAL" clId="{773BA30E-C73C-45F9-87AD-F49A8E52F163}" dt="2024-05-25T15:03:52.173" v="8134" actId="1076"/>
          <ac:picMkLst>
            <pc:docMk/>
            <pc:sldMk cId="608669427" sldId="272"/>
            <ac:picMk id="5" creationId="{585F0DDD-060E-DF67-D8F4-7973ADAD74A9}"/>
          </ac:picMkLst>
        </pc:picChg>
        <pc:picChg chg="add mod">
          <ac:chgData name="Eu, Zhi-Jing SBSC-PTC/O/P" userId="9cdb5b88-43f5-400b-9e73-909bc81da0ef" providerId="ADAL" clId="{773BA30E-C73C-45F9-87AD-F49A8E52F163}" dt="2024-05-25T01:29:23.010" v="7518" actId="1076"/>
          <ac:picMkLst>
            <pc:docMk/>
            <pc:sldMk cId="608669427" sldId="272"/>
            <ac:picMk id="7" creationId="{6F27C142-71AC-598B-DD75-DCE8EDF307F2}"/>
          </ac:picMkLst>
        </pc:picChg>
        <pc:picChg chg="add del mod">
          <ac:chgData name="Eu, Zhi-Jing SBSC-PTC/O/P" userId="9cdb5b88-43f5-400b-9e73-909bc81da0ef" providerId="ADAL" clId="{773BA30E-C73C-45F9-87AD-F49A8E52F163}" dt="2024-05-25T15:04:00.563" v="8136" actId="478"/>
          <ac:picMkLst>
            <pc:docMk/>
            <pc:sldMk cId="608669427" sldId="272"/>
            <ac:picMk id="8" creationId="{CB82CA70-4ED7-12D6-0A8E-FD47A6E32D35}"/>
          </ac:picMkLst>
        </pc:picChg>
        <pc:picChg chg="add mod">
          <ac:chgData name="Eu, Zhi-Jing SBSC-PTC/O/P" userId="9cdb5b88-43f5-400b-9e73-909bc81da0ef" providerId="ADAL" clId="{773BA30E-C73C-45F9-87AD-F49A8E52F163}" dt="2024-05-25T01:32:08.366" v="7603" actId="1035"/>
          <ac:picMkLst>
            <pc:docMk/>
            <pc:sldMk cId="608669427" sldId="272"/>
            <ac:picMk id="9" creationId="{1DDF85BC-9507-4AF8-BE9E-95248BBC9015}"/>
          </ac:picMkLst>
        </pc:picChg>
        <pc:picChg chg="add mod">
          <ac:chgData name="Eu, Zhi-Jing SBSC-PTC/O/P" userId="9cdb5b88-43f5-400b-9e73-909bc81da0ef" providerId="ADAL" clId="{773BA30E-C73C-45F9-87AD-F49A8E52F163}" dt="2024-05-25T01:29:04.514" v="7516" actId="1076"/>
          <ac:picMkLst>
            <pc:docMk/>
            <pc:sldMk cId="608669427" sldId="272"/>
            <ac:picMk id="11" creationId="{C0A25D27-E34C-796A-7E0A-CBCE31136F36}"/>
          </ac:picMkLst>
        </pc:picChg>
        <pc:picChg chg="add mod">
          <ac:chgData name="Eu, Zhi-Jing SBSC-PTC/O/P" userId="9cdb5b88-43f5-400b-9e73-909bc81da0ef" providerId="ADAL" clId="{773BA30E-C73C-45F9-87AD-F49A8E52F163}" dt="2024-05-25T01:31:30.576" v="7592" actId="1076"/>
          <ac:picMkLst>
            <pc:docMk/>
            <pc:sldMk cId="608669427" sldId="272"/>
            <ac:picMk id="13" creationId="{707A0D4B-2A83-F284-E5C0-794F1DF5A4BE}"/>
          </ac:picMkLst>
        </pc:picChg>
        <pc:picChg chg="add mod">
          <ac:chgData name="Eu, Zhi-Jing SBSC-PTC/O/P" userId="9cdb5b88-43f5-400b-9e73-909bc81da0ef" providerId="ADAL" clId="{773BA30E-C73C-45F9-87AD-F49A8E52F163}" dt="2024-05-25T01:32:58.221" v="7610" actId="14100"/>
          <ac:picMkLst>
            <pc:docMk/>
            <pc:sldMk cId="608669427" sldId="272"/>
            <ac:picMk id="15" creationId="{7AEE6F9D-BCDA-D4C7-9093-A58AA7FBEE6B}"/>
          </ac:picMkLst>
        </pc:picChg>
        <pc:picChg chg="add mod">
          <ac:chgData name="Eu, Zhi-Jing SBSC-PTC/O/P" userId="9cdb5b88-43f5-400b-9e73-909bc81da0ef" providerId="ADAL" clId="{773BA30E-C73C-45F9-87AD-F49A8E52F163}" dt="2024-05-25T01:26:13.841" v="7485" actId="1076"/>
          <ac:picMkLst>
            <pc:docMk/>
            <pc:sldMk cId="608669427" sldId="272"/>
            <ac:picMk id="1026" creationId="{C3F59CD4-9626-071F-CC7C-57D51E26716A}"/>
          </ac:picMkLst>
        </pc:picChg>
        <pc:picChg chg="add mod ord">
          <ac:chgData name="Eu, Zhi-Jing SBSC-PTC/O/P" userId="9cdb5b88-43f5-400b-9e73-909bc81da0ef" providerId="ADAL" clId="{773BA30E-C73C-45F9-87AD-F49A8E52F163}" dt="2024-05-25T15:04:15.601" v="8139" actId="14100"/>
          <ac:picMkLst>
            <pc:docMk/>
            <pc:sldMk cId="608669427" sldId="272"/>
            <ac:picMk id="1028" creationId="{4F07D610-6055-AE90-D44C-5E05730111F2}"/>
          </ac:picMkLst>
        </pc:picChg>
        <pc:picChg chg="add del">
          <ac:chgData name="Eu, Zhi-Jing SBSC-PTC/O/P" userId="9cdb5b88-43f5-400b-9e73-909bc81da0ef" providerId="ADAL" clId="{773BA30E-C73C-45F9-87AD-F49A8E52F163}" dt="2024-05-25T15:03:15.692" v="8122"/>
          <ac:picMkLst>
            <pc:docMk/>
            <pc:sldMk cId="608669427" sldId="272"/>
            <ac:picMk id="4098" creationId="{51075421-13BB-ADE1-C75D-288169005797}"/>
          </ac:picMkLst>
        </pc:picChg>
      </pc:sldChg>
      <pc:sldChg chg="addSp modSp new del mod">
        <pc:chgData name="Eu, Zhi-Jing SBSC-PTC/O/P" userId="9cdb5b88-43f5-400b-9e73-909bc81da0ef" providerId="ADAL" clId="{773BA30E-C73C-45F9-87AD-F49A8E52F163}" dt="2024-05-24T09:38:37.506" v="7370" actId="47"/>
        <pc:sldMkLst>
          <pc:docMk/>
          <pc:sldMk cId="652705384" sldId="272"/>
        </pc:sldMkLst>
        <pc:picChg chg="add mod">
          <ac:chgData name="Eu, Zhi-Jing SBSC-PTC/O/P" userId="9cdb5b88-43f5-400b-9e73-909bc81da0ef" providerId="ADAL" clId="{773BA30E-C73C-45F9-87AD-F49A8E52F163}" dt="2024-05-24T08:13:16.416" v="7369" actId="14100"/>
          <ac:picMkLst>
            <pc:docMk/>
            <pc:sldMk cId="652705384" sldId="272"/>
            <ac:picMk id="5" creationId="{616F7935-2B77-CB12-CC26-EA52F51A8AA4}"/>
          </ac:picMkLst>
        </pc:picChg>
      </pc:sldChg>
      <pc:sldChg chg="addSp delSp modSp add mod setBg modAnim delDesignElem">
        <pc:chgData name="Eu, Zhi-Jing SBSC-PTC/O/P" userId="9cdb5b88-43f5-400b-9e73-909bc81da0ef" providerId="ADAL" clId="{773BA30E-C73C-45F9-87AD-F49A8E52F163}" dt="2024-05-25T15:04:25.666" v="8142" actId="1076"/>
        <pc:sldMkLst>
          <pc:docMk/>
          <pc:sldMk cId="909358902" sldId="273"/>
        </pc:sldMkLst>
        <pc:spChg chg="mod ord">
          <ac:chgData name="Eu, Zhi-Jing SBSC-PTC/O/P" userId="9cdb5b88-43f5-400b-9e73-909bc81da0ef" providerId="ADAL" clId="{773BA30E-C73C-45F9-87AD-F49A8E52F163}" dt="2024-05-25T15:00:28.695" v="8094" actId="113"/>
          <ac:spMkLst>
            <pc:docMk/>
            <pc:sldMk cId="909358902" sldId="273"/>
            <ac:spMk id="2" creationId="{FA8C67BF-AFE4-EC58-EFF8-989209683AC8}"/>
          </ac:spMkLst>
        </pc:spChg>
        <pc:spChg chg="add mod">
          <ac:chgData name="Eu, Zhi-Jing SBSC-PTC/O/P" userId="9cdb5b88-43f5-400b-9e73-909bc81da0ef" providerId="ADAL" clId="{773BA30E-C73C-45F9-87AD-F49A8E52F163}" dt="2024-05-25T15:04:25.666" v="8142" actId="1076"/>
          <ac:spMkLst>
            <pc:docMk/>
            <pc:sldMk cId="909358902" sldId="273"/>
            <ac:spMk id="4" creationId="{68E206A3-67CB-7603-4C0B-D128210006B0}"/>
          </ac:spMkLst>
        </pc:spChg>
        <pc:spChg chg="add">
          <ac:chgData name="Eu, Zhi-Jing SBSC-PTC/O/P" userId="9cdb5b88-43f5-400b-9e73-909bc81da0ef" providerId="ADAL" clId="{773BA30E-C73C-45F9-87AD-F49A8E52F163}" dt="2024-05-25T14:49:51.563" v="7863" actId="26606"/>
          <ac:spMkLst>
            <pc:docMk/>
            <pc:sldMk cId="909358902" sldId="273"/>
            <ac:spMk id="14" creationId="{A061BA2E-A388-41C5-B73A-B0FEB6B1029D}"/>
          </ac:spMkLst>
        </pc:spChg>
        <pc:spChg chg="add">
          <ac:chgData name="Eu, Zhi-Jing SBSC-PTC/O/P" userId="9cdb5b88-43f5-400b-9e73-909bc81da0ef" providerId="ADAL" clId="{773BA30E-C73C-45F9-87AD-F49A8E52F163}" dt="2024-05-25T14:49:51.563" v="7863" actId="26606"/>
          <ac:spMkLst>
            <pc:docMk/>
            <pc:sldMk cId="909358902" sldId="273"/>
            <ac:spMk id="16" creationId="{76E192A2-3ED3-4081-8A86-A22B5114178F}"/>
          </ac:spMkLst>
        </pc:spChg>
        <pc:spChg chg="add">
          <ac:chgData name="Eu, Zhi-Jing SBSC-PTC/O/P" userId="9cdb5b88-43f5-400b-9e73-909bc81da0ef" providerId="ADAL" clId="{773BA30E-C73C-45F9-87AD-F49A8E52F163}" dt="2024-05-25T14:49:51.563" v="7863" actId="26606"/>
          <ac:spMkLst>
            <pc:docMk/>
            <pc:sldMk cId="909358902" sldId="273"/>
            <ac:spMk id="18" creationId="{79F40191-0F44-4FD1-82CC-ACB507C14BE6}"/>
          </ac:spMkLst>
        </pc:spChg>
        <pc:spChg chg="del">
          <ac:chgData name="Eu, Zhi-Jing SBSC-PTC/O/P" userId="9cdb5b88-43f5-400b-9e73-909bc81da0ef" providerId="ADAL" clId="{773BA30E-C73C-45F9-87AD-F49A8E52F163}" dt="2024-05-25T14:48:41.825" v="7827"/>
          <ac:spMkLst>
            <pc:docMk/>
            <pc:sldMk cId="909358902" sldId="273"/>
            <ac:spMk id="1042" creationId="{FC3D2873-2194-4FB0-BFBA-7E7EEB984862}"/>
          </ac:spMkLst>
        </pc:spChg>
        <pc:spChg chg="del">
          <ac:chgData name="Eu, Zhi-Jing SBSC-PTC/O/P" userId="9cdb5b88-43f5-400b-9e73-909bc81da0ef" providerId="ADAL" clId="{773BA30E-C73C-45F9-87AD-F49A8E52F163}" dt="2024-05-25T14:48:41.825" v="7827"/>
          <ac:spMkLst>
            <pc:docMk/>
            <pc:sldMk cId="909358902" sldId="273"/>
            <ac:spMk id="1044" creationId="{B228652A-FD81-4A3C-B164-2012BF4EEA56}"/>
          </ac:spMkLst>
        </pc:spChg>
        <pc:spChg chg="del">
          <ac:chgData name="Eu, Zhi-Jing SBSC-PTC/O/P" userId="9cdb5b88-43f5-400b-9e73-909bc81da0ef" providerId="ADAL" clId="{773BA30E-C73C-45F9-87AD-F49A8E52F163}" dt="2024-05-25T14:48:41.825" v="7827"/>
          <ac:spMkLst>
            <pc:docMk/>
            <pc:sldMk cId="909358902" sldId="273"/>
            <ac:spMk id="1046" creationId="{FE8F25D8-4980-4C67-9E0C-7BE94C9CBFE6}"/>
          </ac:spMkLst>
        </pc:spChg>
        <pc:spChg chg="del">
          <ac:chgData name="Eu, Zhi-Jing SBSC-PTC/O/P" userId="9cdb5b88-43f5-400b-9e73-909bc81da0ef" providerId="ADAL" clId="{773BA30E-C73C-45F9-87AD-F49A8E52F163}" dt="2024-05-25T14:48:41.825" v="7827"/>
          <ac:spMkLst>
            <pc:docMk/>
            <pc:sldMk cId="909358902" sldId="273"/>
            <ac:spMk id="1048" creationId="{1A214C69-1234-4E5D-91CD-BEA00204258E}"/>
          </ac:spMkLst>
        </pc:spChg>
        <pc:spChg chg="del">
          <ac:chgData name="Eu, Zhi-Jing SBSC-PTC/O/P" userId="9cdb5b88-43f5-400b-9e73-909bc81da0ef" providerId="ADAL" clId="{773BA30E-C73C-45F9-87AD-F49A8E52F163}" dt="2024-05-25T14:48:41.825" v="7827"/>
          <ac:spMkLst>
            <pc:docMk/>
            <pc:sldMk cId="909358902" sldId="273"/>
            <ac:spMk id="1050" creationId="{F86E49C8-40C0-4E80-BAC0-9A66298F1D1C}"/>
          </ac:spMkLst>
        </pc:spChg>
        <pc:graphicFrameChg chg="del">
          <ac:chgData name="Eu, Zhi-Jing SBSC-PTC/O/P" userId="9cdb5b88-43f5-400b-9e73-909bc81da0ef" providerId="ADAL" clId="{773BA30E-C73C-45F9-87AD-F49A8E52F163}" dt="2024-05-25T14:49:17.589" v="7856" actId="478"/>
          <ac:graphicFrameMkLst>
            <pc:docMk/>
            <pc:sldMk cId="909358902" sldId="273"/>
            <ac:graphicFrameMk id="6" creationId="{DD35C5D4-C5F8-902A-1258-5112AB5F7F8F}"/>
          </ac:graphicFrameMkLst>
        </pc:graphicFrameChg>
        <pc:picChg chg="add mod">
          <ac:chgData name="Eu, Zhi-Jing SBSC-PTC/O/P" userId="9cdb5b88-43f5-400b-9e73-909bc81da0ef" providerId="ADAL" clId="{773BA30E-C73C-45F9-87AD-F49A8E52F163}" dt="2024-05-25T14:49:51.563" v="7863" actId="26606"/>
          <ac:picMkLst>
            <pc:docMk/>
            <pc:sldMk cId="909358902" sldId="273"/>
            <ac:picMk id="3" creationId="{052EAE7F-4689-73A8-ADCE-E39614B6B959}"/>
          </ac:picMkLst>
        </pc:picChg>
        <pc:picChg chg="add mod">
          <ac:chgData name="Eu, Zhi-Jing SBSC-PTC/O/P" userId="9cdb5b88-43f5-400b-9e73-909bc81da0ef" providerId="ADAL" clId="{773BA30E-C73C-45F9-87AD-F49A8E52F163}" dt="2024-05-25T15:04:25.666" v="8142" actId="1076"/>
          <ac:picMkLst>
            <pc:docMk/>
            <pc:sldMk cId="909358902" sldId="273"/>
            <ac:picMk id="5" creationId="{B93CB58C-FDB2-C313-BD25-EBBAB3238983}"/>
          </ac:picMkLst>
        </pc:picChg>
        <pc:picChg chg="del">
          <ac:chgData name="Eu, Zhi-Jing SBSC-PTC/O/P" userId="9cdb5b88-43f5-400b-9e73-909bc81da0ef" providerId="ADAL" clId="{773BA30E-C73C-45F9-87AD-F49A8E52F163}" dt="2024-05-25T14:49:19.099" v="7858" actId="478"/>
          <ac:picMkLst>
            <pc:docMk/>
            <pc:sldMk cId="909358902" sldId="273"/>
            <ac:picMk id="7" creationId="{6F27C142-71AC-598B-DD75-DCE8EDF307F2}"/>
          </ac:picMkLst>
        </pc:picChg>
        <pc:picChg chg="del">
          <ac:chgData name="Eu, Zhi-Jing SBSC-PTC/O/P" userId="9cdb5b88-43f5-400b-9e73-909bc81da0ef" providerId="ADAL" clId="{773BA30E-C73C-45F9-87AD-F49A8E52F163}" dt="2024-05-25T14:49:20.155" v="7859" actId="478"/>
          <ac:picMkLst>
            <pc:docMk/>
            <pc:sldMk cId="909358902" sldId="273"/>
            <ac:picMk id="8" creationId="{CB82CA70-4ED7-12D6-0A8E-FD47A6E32D35}"/>
          </ac:picMkLst>
        </pc:picChg>
        <pc:picChg chg="del mod ord">
          <ac:chgData name="Eu, Zhi-Jing SBSC-PTC/O/P" userId="9cdb5b88-43f5-400b-9e73-909bc81da0ef" providerId="ADAL" clId="{773BA30E-C73C-45F9-87AD-F49A8E52F163}" dt="2024-05-25T14:49:55.449" v="7864" actId="478"/>
          <ac:picMkLst>
            <pc:docMk/>
            <pc:sldMk cId="909358902" sldId="273"/>
            <ac:picMk id="9" creationId="{1DDF85BC-9507-4AF8-BE9E-95248BBC9015}"/>
          </ac:picMkLst>
        </pc:picChg>
        <pc:picChg chg="del">
          <ac:chgData name="Eu, Zhi-Jing SBSC-PTC/O/P" userId="9cdb5b88-43f5-400b-9e73-909bc81da0ef" providerId="ADAL" clId="{773BA30E-C73C-45F9-87AD-F49A8E52F163}" dt="2024-05-25T14:49:18.437" v="7857" actId="478"/>
          <ac:picMkLst>
            <pc:docMk/>
            <pc:sldMk cId="909358902" sldId="273"/>
            <ac:picMk id="11" creationId="{C0A25D27-E34C-796A-7E0A-CBCE31136F36}"/>
          </ac:picMkLst>
        </pc:picChg>
        <pc:picChg chg="del">
          <ac:chgData name="Eu, Zhi-Jing SBSC-PTC/O/P" userId="9cdb5b88-43f5-400b-9e73-909bc81da0ef" providerId="ADAL" clId="{773BA30E-C73C-45F9-87AD-F49A8E52F163}" dt="2024-05-25T14:49:17.589" v="7856" actId="478"/>
          <ac:picMkLst>
            <pc:docMk/>
            <pc:sldMk cId="909358902" sldId="273"/>
            <ac:picMk id="13" creationId="{707A0D4B-2A83-F284-E5C0-794F1DF5A4BE}"/>
          </ac:picMkLst>
        </pc:picChg>
        <pc:picChg chg="del">
          <ac:chgData name="Eu, Zhi-Jing SBSC-PTC/O/P" userId="9cdb5b88-43f5-400b-9e73-909bc81da0ef" providerId="ADAL" clId="{773BA30E-C73C-45F9-87AD-F49A8E52F163}" dt="2024-05-25T14:49:20.703" v="7860" actId="478"/>
          <ac:picMkLst>
            <pc:docMk/>
            <pc:sldMk cId="909358902" sldId="273"/>
            <ac:picMk id="15" creationId="{7AEE6F9D-BCDA-D4C7-9093-A58AA7FBEE6B}"/>
          </ac:picMkLst>
        </pc:picChg>
        <pc:picChg chg="del">
          <ac:chgData name="Eu, Zhi-Jing SBSC-PTC/O/P" userId="9cdb5b88-43f5-400b-9e73-909bc81da0ef" providerId="ADAL" clId="{773BA30E-C73C-45F9-87AD-F49A8E52F163}" dt="2024-05-25T14:49:14.826" v="7855" actId="478"/>
          <ac:picMkLst>
            <pc:docMk/>
            <pc:sldMk cId="909358902" sldId="273"/>
            <ac:picMk id="1026" creationId="{C3F59CD4-9626-071F-CC7C-57D51E26716A}"/>
          </ac:picMkLst>
        </pc:picChg>
        <pc:picChg chg="add del">
          <ac:chgData name="Eu, Zhi-Jing SBSC-PTC/O/P" userId="9cdb5b88-43f5-400b-9e73-909bc81da0ef" providerId="ADAL" clId="{773BA30E-C73C-45F9-87AD-F49A8E52F163}" dt="2024-05-25T14:49:13.819" v="7854" actId="478"/>
          <ac:picMkLst>
            <pc:docMk/>
            <pc:sldMk cId="909358902" sldId="273"/>
            <ac:picMk id="1028" creationId="{4F07D610-6055-AE90-D44C-5E05730111F2}"/>
          </ac:picMkLst>
        </pc:picChg>
      </pc:sldChg>
      <pc:sldChg chg="modSp new del mod">
        <pc:chgData name="Eu, Zhi-Jing SBSC-PTC/O/P" userId="9cdb5b88-43f5-400b-9e73-909bc81da0ef" providerId="ADAL" clId="{773BA30E-C73C-45F9-87AD-F49A8E52F163}" dt="2024-05-25T14:48:33.830" v="7825" actId="47"/>
        <pc:sldMkLst>
          <pc:docMk/>
          <pc:sldMk cId="954583877" sldId="273"/>
        </pc:sldMkLst>
        <pc:spChg chg="mod">
          <ac:chgData name="Eu, Zhi-Jing SBSC-PTC/O/P" userId="9cdb5b88-43f5-400b-9e73-909bc81da0ef" providerId="ADAL" clId="{773BA30E-C73C-45F9-87AD-F49A8E52F163}" dt="2024-05-25T14:48:31.530" v="7824" actId="20577"/>
          <ac:spMkLst>
            <pc:docMk/>
            <pc:sldMk cId="954583877" sldId="273"/>
            <ac:spMk id="2" creationId="{AB452058-CD96-7DD5-E89B-ECE246BF608D}"/>
          </ac:spMkLst>
        </pc:spChg>
      </pc:sldChg>
      <pc:sldChg chg="addSp delSp modSp new del mod">
        <pc:chgData name="Eu, Zhi-Jing SBSC-PTC/O/P" userId="9cdb5b88-43f5-400b-9e73-909bc81da0ef" providerId="ADAL" clId="{773BA30E-C73C-45F9-87AD-F49A8E52F163}" dt="2024-05-25T01:36:00.437" v="7651" actId="47"/>
        <pc:sldMkLst>
          <pc:docMk/>
          <pc:sldMk cId="3090131668" sldId="273"/>
        </pc:sldMkLst>
        <pc:spChg chg="mod">
          <ac:chgData name="Eu, Zhi-Jing SBSC-PTC/O/P" userId="9cdb5b88-43f5-400b-9e73-909bc81da0ef" providerId="ADAL" clId="{773BA30E-C73C-45F9-87AD-F49A8E52F163}" dt="2024-05-25T01:35:47.629" v="7648" actId="27636"/>
          <ac:spMkLst>
            <pc:docMk/>
            <pc:sldMk cId="3090131668" sldId="273"/>
            <ac:spMk id="2" creationId="{6403FAEC-33AE-BCC2-F029-73FC7D687578}"/>
          </ac:spMkLst>
        </pc:spChg>
        <pc:spChg chg="add del">
          <ac:chgData name="Eu, Zhi-Jing SBSC-PTC/O/P" userId="9cdb5b88-43f5-400b-9e73-909bc81da0ef" providerId="ADAL" clId="{773BA30E-C73C-45F9-87AD-F49A8E52F163}" dt="2024-05-25T01:35:51.142" v="7650" actId="478"/>
          <ac:spMkLst>
            <pc:docMk/>
            <pc:sldMk cId="3090131668" sldId="273"/>
            <ac:spMk id="3" creationId="{A091E1EB-8A2B-C159-F3C8-94D0F92D3224}"/>
          </ac:spMkLst>
        </pc:spChg>
      </pc:sldChg>
      <pc:sldChg chg="modSp new del mod">
        <pc:chgData name="Eu, Zhi-Jing SBSC-PTC/O/P" userId="9cdb5b88-43f5-400b-9e73-909bc81da0ef" providerId="ADAL" clId="{773BA30E-C73C-45F9-87AD-F49A8E52F163}" dt="2024-05-25T14:51:42.605" v="7872" actId="47"/>
        <pc:sldMkLst>
          <pc:docMk/>
          <pc:sldMk cId="1333233051" sldId="274"/>
        </pc:sldMkLst>
        <pc:spChg chg="mod">
          <ac:chgData name="Eu, Zhi-Jing SBSC-PTC/O/P" userId="9cdb5b88-43f5-400b-9e73-909bc81da0ef" providerId="ADAL" clId="{773BA30E-C73C-45F9-87AD-F49A8E52F163}" dt="2024-05-25T14:51:40.940" v="7871"/>
          <ac:spMkLst>
            <pc:docMk/>
            <pc:sldMk cId="1333233051" sldId="274"/>
            <ac:spMk id="2" creationId="{B5ADA360-F5BD-7777-6E79-12B8B60839CB}"/>
          </ac:spMkLst>
        </pc:spChg>
      </pc:sldChg>
      <pc:sldChg chg="addSp delSp modSp add mod setBg modAnim delDesignElem">
        <pc:chgData name="Eu, Zhi-Jing SBSC-PTC/O/P" userId="9cdb5b88-43f5-400b-9e73-909bc81da0ef" providerId="ADAL" clId="{773BA30E-C73C-45F9-87AD-F49A8E52F163}" dt="2024-05-27T05:03:17.134" v="8596" actId="20577"/>
        <pc:sldMkLst>
          <pc:docMk/>
          <pc:sldMk cId="1847157774" sldId="274"/>
        </pc:sldMkLst>
        <pc:spChg chg="mod ord">
          <ac:chgData name="Eu, Zhi-Jing SBSC-PTC/O/P" userId="9cdb5b88-43f5-400b-9e73-909bc81da0ef" providerId="ADAL" clId="{773BA30E-C73C-45F9-87AD-F49A8E52F163}" dt="2024-05-27T05:03:17.134" v="8596" actId="20577"/>
          <ac:spMkLst>
            <pc:docMk/>
            <pc:sldMk cId="1847157774" sldId="274"/>
            <ac:spMk id="2" creationId="{FA8C67BF-AFE4-EC58-EFF8-989209683AC8}"/>
          </ac:spMkLst>
        </pc:spChg>
        <pc:spChg chg="add mod">
          <ac:chgData name="Eu, Zhi-Jing SBSC-PTC/O/P" userId="9cdb5b88-43f5-400b-9e73-909bc81da0ef" providerId="ADAL" clId="{773BA30E-C73C-45F9-87AD-F49A8E52F163}" dt="2024-05-25T15:04:37.952" v="8144" actId="1076"/>
          <ac:spMkLst>
            <pc:docMk/>
            <pc:sldMk cId="1847157774" sldId="274"/>
            <ac:spMk id="14" creationId="{8C90A02D-B72B-BEC6-8A4D-E3B9DC70BBAC}"/>
          </ac:spMkLst>
        </pc:spChg>
        <pc:spChg chg="del">
          <ac:chgData name="Eu, Zhi-Jing SBSC-PTC/O/P" userId="9cdb5b88-43f5-400b-9e73-909bc81da0ef" providerId="ADAL" clId="{773BA30E-C73C-45F9-87AD-F49A8E52F163}" dt="2024-05-25T14:51:50.289" v="7874"/>
          <ac:spMkLst>
            <pc:docMk/>
            <pc:sldMk cId="1847157774" sldId="274"/>
            <ac:spMk id="1042" creationId="{FC3D2873-2194-4FB0-BFBA-7E7EEB984862}"/>
          </ac:spMkLst>
        </pc:spChg>
        <pc:spChg chg="del">
          <ac:chgData name="Eu, Zhi-Jing SBSC-PTC/O/P" userId="9cdb5b88-43f5-400b-9e73-909bc81da0ef" providerId="ADAL" clId="{773BA30E-C73C-45F9-87AD-F49A8E52F163}" dt="2024-05-25T14:51:50.289" v="7874"/>
          <ac:spMkLst>
            <pc:docMk/>
            <pc:sldMk cId="1847157774" sldId="274"/>
            <ac:spMk id="1044" creationId="{B228652A-FD81-4A3C-B164-2012BF4EEA56}"/>
          </ac:spMkLst>
        </pc:spChg>
        <pc:spChg chg="del">
          <ac:chgData name="Eu, Zhi-Jing SBSC-PTC/O/P" userId="9cdb5b88-43f5-400b-9e73-909bc81da0ef" providerId="ADAL" clId="{773BA30E-C73C-45F9-87AD-F49A8E52F163}" dt="2024-05-25T14:51:50.289" v="7874"/>
          <ac:spMkLst>
            <pc:docMk/>
            <pc:sldMk cId="1847157774" sldId="274"/>
            <ac:spMk id="1046" creationId="{FE8F25D8-4980-4C67-9E0C-7BE94C9CBFE6}"/>
          </ac:spMkLst>
        </pc:spChg>
        <pc:spChg chg="del">
          <ac:chgData name="Eu, Zhi-Jing SBSC-PTC/O/P" userId="9cdb5b88-43f5-400b-9e73-909bc81da0ef" providerId="ADAL" clId="{773BA30E-C73C-45F9-87AD-F49A8E52F163}" dt="2024-05-25T14:51:50.289" v="7874"/>
          <ac:spMkLst>
            <pc:docMk/>
            <pc:sldMk cId="1847157774" sldId="274"/>
            <ac:spMk id="1048" creationId="{1A214C69-1234-4E5D-91CD-BEA00204258E}"/>
          </ac:spMkLst>
        </pc:spChg>
        <pc:spChg chg="del">
          <ac:chgData name="Eu, Zhi-Jing SBSC-PTC/O/P" userId="9cdb5b88-43f5-400b-9e73-909bc81da0ef" providerId="ADAL" clId="{773BA30E-C73C-45F9-87AD-F49A8E52F163}" dt="2024-05-25T14:51:50.289" v="7874"/>
          <ac:spMkLst>
            <pc:docMk/>
            <pc:sldMk cId="1847157774" sldId="274"/>
            <ac:spMk id="1050" creationId="{F86E49C8-40C0-4E80-BAC0-9A66298F1D1C}"/>
          </ac:spMkLst>
        </pc:spChg>
        <pc:grpChg chg="add">
          <ac:chgData name="Eu, Zhi-Jing SBSC-PTC/O/P" userId="9cdb5b88-43f5-400b-9e73-909bc81da0ef" providerId="ADAL" clId="{773BA30E-C73C-45F9-87AD-F49A8E52F163}" dt="2024-05-25T14:55:04.779" v="7998" actId="26606"/>
          <ac:grpSpMkLst>
            <pc:docMk/>
            <pc:sldMk cId="1847157774" sldId="274"/>
            <ac:grpSpMk id="2055" creationId="{7D65C7AE-43E6-DEEF-21C6-94F69770B311}"/>
          </ac:grpSpMkLst>
        </pc:grpChg>
        <pc:graphicFrameChg chg="del">
          <ac:chgData name="Eu, Zhi-Jing SBSC-PTC/O/P" userId="9cdb5b88-43f5-400b-9e73-909bc81da0ef" providerId="ADAL" clId="{773BA30E-C73C-45F9-87AD-F49A8E52F163}" dt="2024-05-25T14:51:55.275" v="7877" actId="478"/>
          <ac:graphicFrameMkLst>
            <pc:docMk/>
            <pc:sldMk cId="1847157774" sldId="274"/>
            <ac:graphicFrameMk id="6" creationId="{DD35C5D4-C5F8-902A-1258-5112AB5F7F8F}"/>
          </ac:graphicFrameMkLst>
        </pc:graphicFrameChg>
        <pc:picChg chg="add mod ord">
          <ac:chgData name="Eu, Zhi-Jing SBSC-PTC/O/P" userId="9cdb5b88-43f5-400b-9e73-909bc81da0ef" providerId="ADAL" clId="{773BA30E-C73C-45F9-87AD-F49A8E52F163}" dt="2024-05-25T15:04:52.618" v="8151" actId="1076"/>
          <ac:picMkLst>
            <pc:docMk/>
            <pc:sldMk cId="1847157774" sldId="274"/>
            <ac:picMk id="4" creationId="{C38265D7-9E17-5D09-6083-407E09FE40B7}"/>
          </ac:picMkLst>
        </pc:picChg>
        <pc:picChg chg="add del mod">
          <ac:chgData name="Eu, Zhi-Jing SBSC-PTC/O/P" userId="9cdb5b88-43f5-400b-9e73-909bc81da0ef" providerId="ADAL" clId="{773BA30E-C73C-45F9-87AD-F49A8E52F163}" dt="2024-05-25T14:54:18.577" v="7995" actId="478"/>
          <ac:picMkLst>
            <pc:docMk/>
            <pc:sldMk cId="1847157774" sldId="274"/>
            <ac:picMk id="5" creationId="{C5D6AF4E-9E75-680C-FCC5-256254D6DD07}"/>
          </ac:picMkLst>
        </pc:picChg>
        <pc:picChg chg="del">
          <ac:chgData name="Eu, Zhi-Jing SBSC-PTC/O/P" userId="9cdb5b88-43f5-400b-9e73-909bc81da0ef" providerId="ADAL" clId="{773BA30E-C73C-45F9-87AD-F49A8E52F163}" dt="2024-05-25T14:51:55.275" v="7877" actId="478"/>
          <ac:picMkLst>
            <pc:docMk/>
            <pc:sldMk cId="1847157774" sldId="274"/>
            <ac:picMk id="7" creationId="{6F27C142-71AC-598B-DD75-DCE8EDF307F2}"/>
          </ac:picMkLst>
        </pc:picChg>
        <pc:picChg chg="del">
          <ac:chgData name="Eu, Zhi-Jing SBSC-PTC/O/P" userId="9cdb5b88-43f5-400b-9e73-909bc81da0ef" providerId="ADAL" clId="{773BA30E-C73C-45F9-87AD-F49A8E52F163}" dt="2024-05-25T14:51:56.667" v="7878" actId="478"/>
          <ac:picMkLst>
            <pc:docMk/>
            <pc:sldMk cId="1847157774" sldId="274"/>
            <ac:picMk id="8" creationId="{CB82CA70-4ED7-12D6-0A8E-FD47A6E32D35}"/>
          </ac:picMkLst>
        </pc:picChg>
        <pc:picChg chg="del">
          <ac:chgData name="Eu, Zhi-Jing SBSC-PTC/O/P" userId="9cdb5b88-43f5-400b-9e73-909bc81da0ef" providerId="ADAL" clId="{773BA30E-C73C-45F9-87AD-F49A8E52F163}" dt="2024-05-25T14:52:14.423" v="7880" actId="478"/>
          <ac:picMkLst>
            <pc:docMk/>
            <pc:sldMk cId="1847157774" sldId="274"/>
            <ac:picMk id="9" creationId="{1DDF85BC-9507-4AF8-BE9E-95248BBC9015}"/>
          </ac:picMkLst>
        </pc:picChg>
        <pc:picChg chg="add mod">
          <ac:chgData name="Eu, Zhi-Jing SBSC-PTC/O/P" userId="9cdb5b88-43f5-400b-9e73-909bc81da0ef" providerId="ADAL" clId="{773BA30E-C73C-45F9-87AD-F49A8E52F163}" dt="2024-05-25T15:04:51.283" v="8150" actId="1076"/>
          <ac:picMkLst>
            <pc:docMk/>
            <pc:sldMk cId="1847157774" sldId="274"/>
            <ac:picMk id="10" creationId="{61696B12-86DD-AE98-6FC7-FFBD8D6D7ED6}"/>
          </ac:picMkLst>
        </pc:picChg>
        <pc:picChg chg="del">
          <ac:chgData name="Eu, Zhi-Jing SBSC-PTC/O/P" userId="9cdb5b88-43f5-400b-9e73-909bc81da0ef" providerId="ADAL" clId="{773BA30E-C73C-45F9-87AD-F49A8E52F163}" dt="2024-05-25T14:51:55.275" v="7877" actId="478"/>
          <ac:picMkLst>
            <pc:docMk/>
            <pc:sldMk cId="1847157774" sldId="274"/>
            <ac:picMk id="11" creationId="{C0A25D27-E34C-796A-7E0A-CBCE31136F36}"/>
          </ac:picMkLst>
        </pc:picChg>
        <pc:picChg chg="add mod">
          <ac:chgData name="Eu, Zhi-Jing SBSC-PTC/O/P" userId="9cdb5b88-43f5-400b-9e73-909bc81da0ef" providerId="ADAL" clId="{773BA30E-C73C-45F9-87AD-F49A8E52F163}" dt="2024-05-25T14:56:57.847" v="8037" actId="1076"/>
          <ac:picMkLst>
            <pc:docMk/>
            <pc:sldMk cId="1847157774" sldId="274"/>
            <ac:picMk id="12" creationId="{D4605E6C-E69B-1BA4-E2CE-59D25FDBCBB4}"/>
          </ac:picMkLst>
        </pc:picChg>
        <pc:picChg chg="del">
          <ac:chgData name="Eu, Zhi-Jing SBSC-PTC/O/P" userId="9cdb5b88-43f5-400b-9e73-909bc81da0ef" providerId="ADAL" clId="{773BA30E-C73C-45F9-87AD-F49A8E52F163}" dt="2024-05-25T14:51:55.275" v="7877" actId="478"/>
          <ac:picMkLst>
            <pc:docMk/>
            <pc:sldMk cId="1847157774" sldId="274"/>
            <ac:picMk id="13" creationId="{707A0D4B-2A83-F284-E5C0-794F1DF5A4BE}"/>
          </ac:picMkLst>
        </pc:picChg>
        <pc:picChg chg="del">
          <ac:chgData name="Eu, Zhi-Jing SBSC-PTC/O/P" userId="9cdb5b88-43f5-400b-9e73-909bc81da0ef" providerId="ADAL" clId="{773BA30E-C73C-45F9-87AD-F49A8E52F163}" dt="2024-05-25T14:51:58.228" v="7879" actId="478"/>
          <ac:picMkLst>
            <pc:docMk/>
            <pc:sldMk cId="1847157774" sldId="274"/>
            <ac:picMk id="15" creationId="{7AEE6F9D-BCDA-D4C7-9093-A58AA7FBEE6B}"/>
          </ac:picMkLst>
        </pc:picChg>
        <pc:picChg chg="add mod">
          <ac:chgData name="Eu, Zhi-Jing SBSC-PTC/O/P" userId="9cdb5b88-43f5-400b-9e73-909bc81da0ef" providerId="ADAL" clId="{773BA30E-C73C-45F9-87AD-F49A8E52F163}" dt="2024-05-25T15:04:37.952" v="8144" actId="1076"/>
          <ac:picMkLst>
            <pc:docMk/>
            <pc:sldMk cId="1847157774" sldId="274"/>
            <ac:picMk id="16" creationId="{755BE4A5-46E5-6B6E-6DCF-D512BD685EC2}"/>
          </ac:picMkLst>
        </pc:picChg>
        <pc:picChg chg="del">
          <ac:chgData name="Eu, Zhi-Jing SBSC-PTC/O/P" userId="9cdb5b88-43f5-400b-9e73-909bc81da0ef" providerId="ADAL" clId="{773BA30E-C73C-45F9-87AD-F49A8E52F163}" dt="2024-05-25T14:51:53.019" v="7876" actId="478"/>
          <ac:picMkLst>
            <pc:docMk/>
            <pc:sldMk cId="1847157774" sldId="274"/>
            <ac:picMk id="1026" creationId="{C3F59CD4-9626-071F-CC7C-57D51E26716A}"/>
          </ac:picMkLst>
        </pc:picChg>
        <pc:picChg chg="del">
          <ac:chgData name="Eu, Zhi-Jing SBSC-PTC/O/P" userId="9cdb5b88-43f5-400b-9e73-909bc81da0ef" providerId="ADAL" clId="{773BA30E-C73C-45F9-87AD-F49A8E52F163}" dt="2024-05-25T14:51:52.404" v="7875" actId="478"/>
          <ac:picMkLst>
            <pc:docMk/>
            <pc:sldMk cId="1847157774" sldId="274"/>
            <ac:picMk id="1028" creationId="{4F07D610-6055-AE90-D44C-5E05730111F2}"/>
          </ac:picMkLst>
        </pc:picChg>
        <pc:picChg chg="add mod ord">
          <ac:chgData name="Eu, Zhi-Jing SBSC-PTC/O/P" userId="9cdb5b88-43f5-400b-9e73-909bc81da0ef" providerId="ADAL" clId="{773BA30E-C73C-45F9-87AD-F49A8E52F163}" dt="2024-05-25T15:04:49.540" v="8149" actId="1076"/>
          <ac:picMkLst>
            <pc:docMk/>
            <pc:sldMk cId="1847157774" sldId="274"/>
            <ac:picMk id="2050" creationId="{E2506EA4-3A4D-6B65-0167-2511E00BCCDD}"/>
          </ac:picMkLst>
        </pc:picChg>
      </pc:sldChg>
      <pc:sldChg chg="new del">
        <pc:chgData name="Eu, Zhi-Jing SBSC-PTC/O/P" userId="9cdb5b88-43f5-400b-9e73-909bc81da0ef" providerId="ADAL" clId="{773BA30E-C73C-45F9-87AD-F49A8E52F163}" dt="2024-05-25T14:58:04.365" v="8049" actId="47"/>
        <pc:sldMkLst>
          <pc:docMk/>
          <pc:sldMk cId="2554118003" sldId="275"/>
        </pc:sldMkLst>
      </pc:sldChg>
      <pc:sldChg chg="new del">
        <pc:chgData name="Eu, Zhi-Jing SBSC-PTC/O/P" userId="9cdb5b88-43f5-400b-9e73-909bc81da0ef" providerId="ADAL" clId="{773BA30E-C73C-45F9-87AD-F49A8E52F163}" dt="2024-05-25T15:00:49.026" v="8095" actId="47"/>
        <pc:sldMkLst>
          <pc:docMk/>
          <pc:sldMk cId="3441506221" sldId="276"/>
        </pc:sldMkLst>
      </pc:sldChg>
      <pc:sldChg chg="addSp delSp add del setBg delDesignElem">
        <pc:chgData name="Eu, Zhi-Jing SBSC-PTC/O/P" userId="9cdb5b88-43f5-400b-9e73-909bc81da0ef" providerId="ADAL" clId="{773BA30E-C73C-45F9-87AD-F49A8E52F163}" dt="2024-05-25T14:57:50.187" v="8045"/>
        <pc:sldMkLst>
          <pc:docMk/>
          <pc:sldMk cId="37827824" sldId="277"/>
        </pc:sldMkLst>
        <pc:spChg chg="add del">
          <ac:chgData name="Eu, Zhi-Jing SBSC-PTC/O/P" userId="9cdb5b88-43f5-400b-9e73-909bc81da0ef" providerId="ADAL" clId="{773BA30E-C73C-45F9-87AD-F49A8E52F163}" dt="2024-05-25T14:57:50.187" v="8045"/>
          <ac:spMkLst>
            <pc:docMk/>
            <pc:sldMk cId="37827824" sldId="277"/>
            <ac:spMk id="14" creationId="{A061BA2E-A388-41C5-B73A-B0FEB6B1029D}"/>
          </ac:spMkLst>
        </pc:spChg>
        <pc:spChg chg="add del">
          <ac:chgData name="Eu, Zhi-Jing SBSC-PTC/O/P" userId="9cdb5b88-43f5-400b-9e73-909bc81da0ef" providerId="ADAL" clId="{773BA30E-C73C-45F9-87AD-F49A8E52F163}" dt="2024-05-25T14:57:50.187" v="8045"/>
          <ac:spMkLst>
            <pc:docMk/>
            <pc:sldMk cId="37827824" sldId="277"/>
            <ac:spMk id="16" creationId="{76E192A2-3ED3-4081-8A86-A22B5114178F}"/>
          </ac:spMkLst>
        </pc:spChg>
        <pc:spChg chg="add del">
          <ac:chgData name="Eu, Zhi-Jing SBSC-PTC/O/P" userId="9cdb5b88-43f5-400b-9e73-909bc81da0ef" providerId="ADAL" clId="{773BA30E-C73C-45F9-87AD-F49A8E52F163}" dt="2024-05-25T14:57:50.187" v="8045"/>
          <ac:spMkLst>
            <pc:docMk/>
            <pc:sldMk cId="37827824" sldId="277"/>
            <ac:spMk id="18" creationId="{79F40191-0F44-4FD1-82CC-ACB507C14BE6}"/>
          </ac:spMkLst>
        </pc:spChg>
      </pc:sldChg>
      <pc:sldChg chg="addSp delSp modSp mod modAnim">
        <pc:chgData name="Eu, Zhi-Jing SBSC-PTC/O/P" userId="9cdb5b88-43f5-400b-9e73-909bc81da0ef" providerId="ADAL" clId="{773BA30E-C73C-45F9-87AD-F49A8E52F163}" dt="2024-05-25T15:05:45.674" v="8160" actId="14100"/>
        <pc:sldMkLst>
          <pc:docMk/>
          <pc:sldMk cId="1063347811" sldId="277"/>
        </pc:sldMkLst>
        <pc:spChg chg="mod ord">
          <ac:chgData name="Eu, Zhi-Jing SBSC-PTC/O/P" userId="9cdb5b88-43f5-400b-9e73-909bc81da0ef" providerId="ADAL" clId="{773BA30E-C73C-45F9-87AD-F49A8E52F163}" dt="2024-05-25T15:00:15.758" v="8092" actId="113"/>
          <ac:spMkLst>
            <pc:docMk/>
            <pc:sldMk cId="1063347811" sldId="277"/>
            <ac:spMk id="2" creationId="{FA8C67BF-AFE4-EC58-EFF8-989209683AC8}"/>
          </ac:spMkLst>
        </pc:spChg>
        <pc:spChg chg="add mod">
          <ac:chgData name="Eu, Zhi-Jing SBSC-PTC/O/P" userId="9cdb5b88-43f5-400b-9e73-909bc81da0ef" providerId="ADAL" clId="{773BA30E-C73C-45F9-87AD-F49A8E52F163}" dt="2024-05-25T15:05:41.546" v="8159" actId="1076"/>
          <ac:spMkLst>
            <pc:docMk/>
            <pc:sldMk cId="1063347811" sldId="277"/>
            <ac:spMk id="5" creationId="{4DC8E51B-0C68-09F3-ECCD-49A061F6D2DD}"/>
          </ac:spMkLst>
        </pc:spChg>
        <pc:spChg chg="del">
          <ac:chgData name="Eu, Zhi-Jing SBSC-PTC/O/P" userId="9cdb5b88-43f5-400b-9e73-909bc81da0ef" providerId="ADAL" clId="{773BA30E-C73C-45F9-87AD-F49A8E52F163}" dt="2024-05-25T14:59:46.553" v="8087" actId="26606"/>
          <ac:spMkLst>
            <pc:docMk/>
            <pc:sldMk cId="1063347811" sldId="277"/>
            <ac:spMk id="14" creationId="{A061BA2E-A388-41C5-B73A-B0FEB6B1029D}"/>
          </ac:spMkLst>
        </pc:spChg>
        <pc:spChg chg="del">
          <ac:chgData name="Eu, Zhi-Jing SBSC-PTC/O/P" userId="9cdb5b88-43f5-400b-9e73-909bc81da0ef" providerId="ADAL" clId="{773BA30E-C73C-45F9-87AD-F49A8E52F163}" dt="2024-05-25T14:59:46.553" v="8087" actId="26606"/>
          <ac:spMkLst>
            <pc:docMk/>
            <pc:sldMk cId="1063347811" sldId="277"/>
            <ac:spMk id="16" creationId="{76E192A2-3ED3-4081-8A86-A22B5114178F}"/>
          </ac:spMkLst>
        </pc:spChg>
        <pc:spChg chg="del">
          <ac:chgData name="Eu, Zhi-Jing SBSC-PTC/O/P" userId="9cdb5b88-43f5-400b-9e73-909bc81da0ef" providerId="ADAL" clId="{773BA30E-C73C-45F9-87AD-F49A8E52F163}" dt="2024-05-25T14:59:46.553" v="8087" actId="26606"/>
          <ac:spMkLst>
            <pc:docMk/>
            <pc:sldMk cId="1063347811" sldId="277"/>
            <ac:spMk id="18" creationId="{79F40191-0F44-4FD1-82CC-ACB507C14BE6}"/>
          </ac:spMkLst>
        </pc:spChg>
        <pc:spChg chg="add">
          <ac:chgData name="Eu, Zhi-Jing SBSC-PTC/O/P" userId="9cdb5b88-43f5-400b-9e73-909bc81da0ef" providerId="ADAL" clId="{773BA30E-C73C-45F9-87AD-F49A8E52F163}" dt="2024-05-25T14:59:46.553" v="8087" actId="26606"/>
          <ac:spMkLst>
            <pc:docMk/>
            <pc:sldMk cId="1063347811" sldId="277"/>
            <ac:spMk id="3079" creationId="{E91DC736-0EF8-4F87-9146-EBF1D2EE4D3D}"/>
          </ac:spMkLst>
        </pc:spChg>
        <pc:spChg chg="add">
          <ac:chgData name="Eu, Zhi-Jing SBSC-PTC/O/P" userId="9cdb5b88-43f5-400b-9e73-909bc81da0ef" providerId="ADAL" clId="{773BA30E-C73C-45F9-87AD-F49A8E52F163}" dt="2024-05-25T14:59:46.553" v="8087" actId="26606"/>
          <ac:spMkLst>
            <pc:docMk/>
            <pc:sldMk cId="1063347811" sldId="277"/>
            <ac:spMk id="3081" creationId="{097CD68E-23E3-4007-8847-CD0944C4F7BE}"/>
          </ac:spMkLst>
        </pc:spChg>
        <pc:spChg chg="add">
          <ac:chgData name="Eu, Zhi-Jing SBSC-PTC/O/P" userId="9cdb5b88-43f5-400b-9e73-909bc81da0ef" providerId="ADAL" clId="{773BA30E-C73C-45F9-87AD-F49A8E52F163}" dt="2024-05-25T14:59:46.553" v="8087" actId="26606"/>
          <ac:spMkLst>
            <pc:docMk/>
            <pc:sldMk cId="1063347811" sldId="277"/>
            <ac:spMk id="3083" creationId="{AF2F604E-43BE-4DC3-B983-E071523364F8}"/>
          </ac:spMkLst>
        </pc:spChg>
        <pc:spChg chg="add">
          <ac:chgData name="Eu, Zhi-Jing SBSC-PTC/O/P" userId="9cdb5b88-43f5-400b-9e73-909bc81da0ef" providerId="ADAL" clId="{773BA30E-C73C-45F9-87AD-F49A8E52F163}" dt="2024-05-25T14:59:46.553" v="8087" actId="26606"/>
          <ac:spMkLst>
            <pc:docMk/>
            <pc:sldMk cId="1063347811" sldId="277"/>
            <ac:spMk id="3085" creationId="{08C9B587-E65E-4B52-B37C-ABEBB6E87928}"/>
          </ac:spMkLst>
        </pc:spChg>
        <pc:picChg chg="del">
          <ac:chgData name="Eu, Zhi-Jing SBSC-PTC/O/P" userId="9cdb5b88-43f5-400b-9e73-909bc81da0ef" providerId="ADAL" clId="{773BA30E-C73C-45F9-87AD-F49A8E52F163}" dt="2024-05-25T14:58:29.100" v="8085" actId="478"/>
          <ac:picMkLst>
            <pc:docMk/>
            <pc:sldMk cId="1063347811" sldId="277"/>
            <ac:picMk id="3" creationId="{052EAE7F-4689-73A8-ADCE-E39614B6B959}"/>
          </ac:picMkLst>
        </pc:picChg>
        <pc:picChg chg="add mod">
          <ac:chgData name="Eu, Zhi-Jing SBSC-PTC/O/P" userId="9cdb5b88-43f5-400b-9e73-909bc81da0ef" providerId="ADAL" clId="{773BA30E-C73C-45F9-87AD-F49A8E52F163}" dt="2024-05-25T15:05:31.708" v="8158" actId="1076"/>
          <ac:picMkLst>
            <pc:docMk/>
            <pc:sldMk cId="1063347811" sldId="277"/>
            <ac:picMk id="4" creationId="{E6E09472-4ED7-5210-10E9-A7EAA346A23F}"/>
          </ac:picMkLst>
        </pc:picChg>
        <pc:picChg chg="add mod">
          <ac:chgData name="Eu, Zhi-Jing SBSC-PTC/O/P" userId="9cdb5b88-43f5-400b-9e73-909bc81da0ef" providerId="ADAL" clId="{773BA30E-C73C-45F9-87AD-F49A8E52F163}" dt="2024-05-25T15:05:41.546" v="8159" actId="1076"/>
          <ac:picMkLst>
            <pc:docMk/>
            <pc:sldMk cId="1063347811" sldId="277"/>
            <ac:picMk id="6" creationId="{A7CB57B0-607C-3C51-EBAC-C0BADD6D35E4}"/>
          </ac:picMkLst>
        </pc:picChg>
        <pc:picChg chg="add mod">
          <ac:chgData name="Eu, Zhi-Jing SBSC-PTC/O/P" userId="9cdb5b88-43f5-400b-9e73-909bc81da0ef" providerId="ADAL" clId="{773BA30E-C73C-45F9-87AD-F49A8E52F163}" dt="2024-05-25T15:05:45.674" v="8160" actId="14100"/>
          <ac:picMkLst>
            <pc:docMk/>
            <pc:sldMk cId="1063347811" sldId="277"/>
            <ac:picMk id="3074" creationId="{16EACBD8-765E-D86C-EF3F-5970EFE70150}"/>
          </ac:picMkLst>
        </pc:picChg>
      </pc:sldChg>
      <pc:sldChg chg="addSp delSp add del setBg delDesignElem">
        <pc:chgData name="Eu, Zhi-Jing SBSC-PTC/O/P" userId="9cdb5b88-43f5-400b-9e73-909bc81da0ef" providerId="ADAL" clId="{773BA30E-C73C-45F9-87AD-F49A8E52F163}" dt="2024-05-25T14:57:59.546" v="8048"/>
        <pc:sldMkLst>
          <pc:docMk/>
          <pc:sldMk cId="3751484332" sldId="277"/>
        </pc:sldMkLst>
        <pc:spChg chg="add del">
          <ac:chgData name="Eu, Zhi-Jing SBSC-PTC/O/P" userId="9cdb5b88-43f5-400b-9e73-909bc81da0ef" providerId="ADAL" clId="{773BA30E-C73C-45F9-87AD-F49A8E52F163}" dt="2024-05-25T14:57:59.546" v="8048"/>
          <ac:spMkLst>
            <pc:docMk/>
            <pc:sldMk cId="3751484332" sldId="277"/>
            <ac:spMk id="14" creationId="{A061BA2E-A388-41C5-B73A-B0FEB6B1029D}"/>
          </ac:spMkLst>
        </pc:spChg>
        <pc:spChg chg="add del">
          <ac:chgData name="Eu, Zhi-Jing SBSC-PTC/O/P" userId="9cdb5b88-43f5-400b-9e73-909bc81da0ef" providerId="ADAL" clId="{773BA30E-C73C-45F9-87AD-F49A8E52F163}" dt="2024-05-25T14:57:59.546" v="8048"/>
          <ac:spMkLst>
            <pc:docMk/>
            <pc:sldMk cId="3751484332" sldId="277"/>
            <ac:spMk id="16" creationId="{76E192A2-3ED3-4081-8A86-A22B5114178F}"/>
          </ac:spMkLst>
        </pc:spChg>
        <pc:spChg chg="add del">
          <ac:chgData name="Eu, Zhi-Jing SBSC-PTC/O/P" userId="9cdb5b88-43f5-400b-9e73-909bc81da0ef" providerId="ADAL" clId="{773BA30E-C73C-45F9-87AD-F49A8E52F163}" dt="2024-05-25T14:57:59.546" v="8048"/>
          <ac:spMkLst>
            <pc:docMk/>
            <pc:sldMk cId="3751484332" sldId="277"/>
            <ac:spMk id="18" creationId="{79F40191-0F44-4FD1-82CC-ACB507C14BE6}"/>
          </ac:spMkLst>
        </pc:spChg>
      </pc:sldChg>
      <pc:sldChg chg="delSp modSp add del mod delAnim">
        <pc:chgData name="Eu, Zhi-Jing SBSC-PTC/O/P" userId="9cdb5b88-43f5-400b-9e73-909bc81da0ef" providerId="ADAL" clId="{773BA30E-C73C-45F9-87AD-F49A8E52F163}" dt="2024-05-25T15:49:55.767" v="8225" actId="47"/>
        <pc:sldMkLst>
          <pc:docMk/>
          <pc:sldMk cId="75979204" sldId="278"/>
        </pc:sldMkLst>
        <pc:spChg chg="del">
          <ac:chgData name="Eu, Zhi-Jing SBSC-PTC/O/P" userId="9cdb5b88-43f5-400b-9e73-909bc81da0ef" providerId="ADAL" clId="{773BA30E-C73C-45F9-87AD-F49A8E52F163}" dt="2024-05-25T15:11:25.454" v="8162" actId="478"/>
          <ac:spMkLst>
            <pc:docMk/>
            <pc:sldMk cId="75979204" sldId="278"/>
            <ac:spMk id="12" creationId="{7960A406-DBA4-D0FA-0DE4-46202E2E0BEA}"/>
          </ac:spMkLst>
        </pc:spChg>
        <pc:spChg chg="del">
          <ac:chgData name="Eu, Zhi-Jing SBSC-PTC/O/P" userId="9cdb5b88-43f5-400b-9e73-909bc81da0ef" providerId="ADAL" clId="{773BA30E-C73C-45F9-87AD-F49A8E52F163}" dt="2024-05-25T15:11:34.851" v="8163" actId="478"/>
          <ac:spMkLst>
            <pc:docMk/>
            <pc:sldMk cId="75979204" sldId="278"/>
            <ac:spMk id="21" creationId="{4863237E-174B-A84A-037A-D37AA199D47D}"/>
          </ac:spMkLst>
        </pc:spChg>
        <pc:spChg chg="mod">
          <ac:chgData name="Eu, Zhi-Jing SBSC-PTC/O/P" userId="9cdb5b88-43f5-400b-9e73-909bc81da0ef" providerId="ADAL" clId="{773BA30E-C73C-45F9-87AD-F49A8E52F163}" dt="2024-05-25T15:26:00.920" v="8210" actId="20577"/>
          <ac:spMkLst>
            <pc:docMk/>
            <pc:sldMk cId="75979204" sldId="278"/>
            <ac:spMk id="23" creationId="{F0FC29B3-F83E-C0FF-98BF-2AD92914C36D}"/>
          </ac:spMkLst>
        </pc:spChg>
      </pc:sldChg>
      <pc:sldChg chg="addSp delSp modSp new del mod ord">
        <pc:chgData name="Eu, Zhi-Jing SBSC-PTC/O/P" userId="9cdb5b88-43f5-400b-9e73-909bc81da0ef" providerId="ADAL" clId="{773BA30E-C73C-45F9-87AD-F49A8E52F163}" dt="2024-06-06T09:55:38.158" v="9359" actId="47"/>
        <pc:sldMkLst>
          <pc:docMk/>
          <pc:sldMk cId="1767277499" sldId="278"/>
        </pc:sldMkLst>
        <pc:spChg chg="del">
          <ac:chgData name="Eu, Zhi-Jing SBSC-PTC/O/P" userId="9cdb5b88-43f5-400b-9e73-909bc81da0ef" providerId="ADAL" clId="{773BA30E-C73C-45F9-87AD-F49A8E52F163}" dt="2024-05-25T16:30:38.422" v="8230" actId="478"/>
          <ac:spMkLst>
            <pc:docMk/>
            <pc:sldMk cId="1767277499" sldId="278"/>
            <ac:spMk id="2" creationId="{C5D41BD4-24D5-8084-2D56-7F8E5F4F875A}"/>
          </ac:spMkLst>
        </pc:spChg>
        <pc:spChg chg="del">
          <ac:chgData name="Eu, Zhi-Jing SBSC-PTC/O/P" userId="9cdb5b88-43f5-400b-9e73-909bc81da0ef" providerId="ADAL" clId="{773BA30E-C73C-45F9-87AD-F49A8E52F163}" dt="2024-05-25T16:30:38.422" v="8230" actId="478"/>
          <ac:spMkLst>
            <pc:docMk/>
            <pc:sldMk cId="1767277499" sldId="278"/>
            <ac:spMk id="3" creationId="{45258164-95D9-E5D5-24BE-160D622FD5C3}"/>
          </ac:spMkLst>
        </pc:spChg>
        <pc:picChg chg="add mod">
          <ac:chgData name="Eu, Zhi-Jing SBSC-PTC/O/P" userId="9cdb5b88-43f5-400b-9e73-909bc81da0ef" providerId="ADAL" clId="{773BA30E-C73C-45F9-87AD-F49A8E52F163}" dt="2024-05-28T08:13:30.647" v="8716" actId="1076"/>
          <ac:picMkLst>
            <pc:docMk/>
            <pc:sldMk cId="1767277499" sldId="278"/>
            <ac:picMk id="3" creationId="{270B711B-567D-989D-A469-35075DA8004C}"/>
          </ac:picMkLst>
        </pc:picChg>
        <pc:picChg chg="add mod">
          <ac:chgData name="Eu, Zhi-Jing SBSC-PTC/O/P" userId="9cdb5b88-43f5-400b-9e73-909bc81da0ef" providerId="ADAL" clId="{773BA30E-C73C-45F9-87AD-F49A8E52F163}" dt="2024-05-28T08:13:46.957" v="8718"/>
          <ac:picMkLst>
            <pc:docMk/>
            <pc:sldMk cId="1767277499" sldId="278"/>
            <ac:picMk id="4" creationId="{DD54104B-52E4-EA66-3B05-679650451BCC}"/>
          </ac:picMkLst>
        </pc:picChg>
        <pc:picChg chg="add del mod ord">
          <ac:chgData name="Eu, Zhi-Jing SBSC-PTC/O/P" userId="9cdb5b88-43f5-400b-9e73-909bc81da0ef" providerId="ADAL" clId="{773BA30E-C73C-45F9-87AD-F49A8E52F163}" dt="2024-05-28T08:13:46.508" v="8717" actId="478"/>
          <ac:picMkLst>
            <pc:docMk/>
            <pc:sldMk cId="1767277499" sldId="278"/>
            <ac:picMk id="5" creationId="{836A82D1-460C-DBC9-036D-4327FE75827A}"/>
          </ac:picMkLst>
        </pc:picChg>
        <pc:picChg chg="add mod">
          <ac:chgData name="Eu, Zhi-Jing SBSC-PTC/O/P" userId="9cdb5b88-43f5-400b-9e73-909bc81da0ef" providerId="ADAL" clId="{773BA30E-C73C-45F9-87AD-F49A8E52F163}" dt="2024-05-25T16:32:38.637" v="8240" actId="1076"/>
          <ac:picMkLst>
            <pc:docMk/>
            <pc:sldMk cId="1767277499" sldId="278"/>
            <ac:picMk id="7" creationId="{39B10C9D-9ECA-B93C-5BD5-3FDD22570F44}"/>
          </ac:picMkLst>
        </pc:picChg>
        <pc:picChg chg="add mod ord">
          <ac:chgData name="Eu, Zhi-Jing SBSC-PTC/O/P" userId="9cdb5b88-43f5-400b-9e73-909bc81da0ef" providerId="ADAL" clId="{773BA30E-C73C-45F9-87AD-F49A8E52F163}" dt="2024-05-28T08:13:12.813" v="8708" actId="1076"/>
          <ac:picMkLst>
            <pc:docMk/>
            <pc:sldMk cId="1767277499" sldId="278"/>
            <ac:picMk id="9" creationId="{CF50493D-2314-2AA4-17A5-39CD6248F0F9}"/>
          </ac:picMkLst>
        </pc:picChg>
        <pc:picChg chg="add mod modCrop">
          <ac:chgData name="Eu, Zhi-Jing SBSC-PTC/O/P" userId="9cdb5b88-43f5-400b-9e73-909bc81da0ef" providerId="ADAL" clId="{773BA30E-C73C-45F9-87AD-F49A8E52F163}" dt="2024-05-28T08:13:08.020" v="8706" actId="14100"/>
          <ac:picMkLst>
            <pc:docMk/>
            <pc:sldMk cId="1767277499" sldId="278"/>
            <ac:picMk id="11" creationId="{9C6E0C43-E6AD-F44E-D7BD-7545780C36A6}"/>
          </ac:picMkLst>
        </pc:picChg>
      </pc:sldChg>
      <pc:sldChg chg="delSp add del mod delAnim">
        <pc:chgData name="Eu, Zhi-Jing SBSC-PTC/O/P" userId="9cdb5b88-43f5-400b-9e73-909bc81da0ef" providerId="ADAL" clId="{773BA30E-C73C-45F9-87AD-F49A8E52F163}" dt="2024-05-25T15:49:56.785" v="8226" actId="47"/>
        <pc:sldMkLst>
          <pc:docMk/>
          <pc:sldMk cId="375786506" sldId="279"/>
        </pc:sldMkLst>
        <pc:spChg chg="del">
          <ac:chgData name="Eu, Zhi-Jing SBSC-PTC/O/P" userId="9cdb5b88-43f5-400b-9e73-909bc81da0ef" providerId="ADAL" clId="{773BA30E-C73C-45F9-87AD-F49A8E52F163}" dt="2024-05-25T15:11:54.393" v="8165" actId="478"/>
          <ac:spMkLst>
            <pc:docMk/>
            <pc:sldMk cId="375786506" sldId="279"/>
            <ac:spMk id="9" creationId="{230D4C16-F993-374D-9087-A12A27924DE8}"/>
          </ac:spMkLst>
        </pc:spChg>
      </pc:sldChg>
      <pc:sldChg chg="addSp delSp modSp new mod ord modAnim">
        <pc:chgData name="Eu, Zhi-Jing SBSC-PTC/O/P" userId="9cdb5b88-43f5-400b-9e73-909bc81da0ef" providerId="ADAL" clId="{773BA30E-C73C-45F9-87AD-F49A8E52F163}" dt="2024-05-28T09:32:36.316" v="9348"/>
        <pc:sldMkLst>
          <pc:docMk/>
          <pc:sldMk cId="2977407585" sldId="279"/>
        </pc:sldMkLst>
        <pc:spChg chg="del">
          <ac:chgData name="Eu, Zhi-Jing SBSC-PTC/O/P" userId="9cdb5b88-43f5-400b-9e73-909bc81da0ef" providerId="ADAL" clId="{773BA30E-C73C-45F9-87AD-F49A8E52F163}" dt="2024-05-27T04:53:51.231" v="8263" actId="478"/>
          <ac:spMkLst>
            <pc:docMk/>
            <pc:sldMk cId="2977407585" sldId="279"/>
            <ac:spMk id="2" creationId="{0EDC2076-DBC8-2445-F921-944B578F4021}"/>
          </ac:spMkLst>
        </pc:spChg>
        <pc:spChg chg="add mod">
          <ac:chgData name="Eu, Zhi-Jing SBSC-PTC/O/P" userId="9cdb5b88-43f5-400b-9e73-909bc81da0ef" providerId="ADAL" clId="{773BA30E-C73C-45F9-87AD-F49A8E52F163}" dt="2024-05-28T09:32:20.731" v="9343" actId="14100"/>
          <ac:spMkLst>
            <pc:docMk/>
            <pc:sldMk cId="2977407585" sldId="279"/>
            <ac:spMk id="2" creationId="{4FFDB9E0-9DB6-8C1C-7C4A-7C2598BDF134}"/>
          </ac:spMkLst>
        </pc:spChg>
        <pc:spChg chg="add mod">
          <ac:chgData name="Eu, Zhi-Jing SBSC-PTC/O/P" userId="9cdb5b88-43f5-400b-9e73-909bc81da0ef" providerId="ADAL" clId="{773BA30E-C73C-45F9-87AD-F49A8E52F163}" dt="2024-05-28T09:29:33.135" v="9341"/>
          <ac:spMkLst>
            <pc:docMk/>
            <pc:sldMk cId="2977407585" sldId="279"/>
            <ac:spMk id="3" creationId="{3DBD46B0-4FC4-BEF1-8DFD-1ED66EA2CB09}"/>
          </ac:spMkLst>
        </pc:spChg>
        <pc:spChg chg="del">
          <ac:chgData name="Eu, Zhi-Jing SBSC-PTC/O/P" userId="9cdb5b88-43f5-400b-9e73-909bc81da0ef" providerId="ADAL" clId="{773BA30E-C73C-45F9-87AD-F49A8E52F163}" dt="2024-05-27T04:53:51.231" v="8263" actId="478"/>
          <ac:spMkLst>
            <pc:docMk/>
            <pc:sldMk cId="2977407585" sldId="279"/>
            <ac:spMk id="3" creationId="{50E2978B-B7D6-67AA-341A-BFC2DF4F9C69}"/>
          </ac:spMkLst>
        </pc:spChg>
        <pc:picChg chg="add mod modCrop">
          <ac:chgData name="Eu, Zhi-Jing SBSC-PTC/O/P" userId="9cdb5b88-43f5-400b-9e73-909bc81da0ef" providerId="ADAL" clId="{773BA30E-C73C-45F9-87AD-F49A8E52F163}" dt="2024-05-28T09:32:25.738" v="9345" actId="14100"/>
          <ac:picMkLst>
            <pc:docMk/>
            <pc:sldMk cId="2977407585" sldId="279"/>
            <ac:picMk id="5" creationId="{6561BE3C-E803-DC65-483D-5A7C87365E4F}"/>
          </ac:picMkLst>
        </pc:picChg>
        <pc:picChg chg="add mod modCrop">
          <ac:chgData name="Eu, Zhi-Jing SBSC-PTC/O/P" userId="9cdb5b88-43f5-400b-9e73-909bc81da0ef" providerId="ADAL" clId="{773BA30E-C73C-45F9-87AD-F49A8E52F163}" dt="2024-05-28T09:32:27.201" v="9346" actId="1076"/>
          <ac:picMkLst>
            <pc:docMk/>
            <pc:sldMk cId="2977407585" sldId="279"/>
            <ac:picMk id="7" creationId="{8AA21F7B-F70B-DAAB-CD66-99BC81470404}"/>
          </ac:picMkLst>
        </pc:picChg>
      </pc:sldChg>
      <pc:sldChg chg="delSp new del mod">
        <pc:chgData name="Eu, Zhi-Jing SBSC-PTC/O/P" userId="9cdb5b88-43f5-400b-9e73-909bc81da0ef" providerId="ADAL" clId="{773BA30E-C73C-45F9-87AD-F49A8E52F163}" dt="2024-05-25T16:51:23.327" v="8261" actId="47"/>
        <pc:sldMkLst>
          <pc:docMk/>
          <pc:sldMk cId="3516763735" sldId="279"/>
        </pc:sldMkLst>
        <pc:spChg chg="del">
          <ac:chgData name="Eu, Zhi-Jing SBSC-PTC/O/P" userId="9cdb5b88-43f5-400b-9e73-909bc81da0ef" providerId="ADAL" clId="{773BA30E-C73C-45F9-87AD-F49A8E52F163}" dt="2024-05-25T16:51:10.367" v="8260" actId="478"/>
          <ac:spMkLst>
            <pc:docMk/>
            <pc:sldMk cId="3516763735" sldId="279"/>
            <ac:spMk id="2" creationId="{39116B3A-67CA-F449-6B19-9AAADACD8CF0}"/>
          </ac:spMkLst>
        </pc:spChg>
        <pc:spChg chg="del">
          <ac:chgData name="Eu, Zhi-Jing SBSC-PTC/O/P" userId="9cdb5b88-43f5-400b-9e73-909bc81da0ef" providerId="ADAL" clId="{773BA30E-C73C-45F9-87AD-F49A8E52F163}" dt="2024-05-25T16:51:10.367" v="8260" actId="478"/>
          <ac:spMkLst>
            <pc:docMk/>
            <pc:sldMk cId="3516763735" sldId="279"/>
            <ac:spMk id="3" creationId="{EBAC9EE6-6862-3474-8064-8BED033D5A9B}"/>
          </ac:spMkLst>
        </pc:spChg>
      </pc:sldChg>
      <pc:sldChg chg="add">
        <pc:chgData name="Eu, Zhi-Jing SBSC-PTC/O/P" userId="9cdb5b88-43f5-400b-9e73-909bc81da0ef" providerId="ADAL" clId="{773BA30E-C73C-45F9-87AD-F49A8E52F163}" dt="2024-06-06T09:55:03.049" v="9355"/>
        <pc:sldMkLst>
          <pc:docMk/>
          <pc:sldMk cId="1277650751" sldId="280"/>
        </pc:sldMkLst>
      </pc:sldChg>
      <pc:sldChg chg="addSp delSp modSp add del mod delAnim">
        <pc:chgData name="Eu, Zhi-Jing SBSC-PTC/O/P" userId="9cdb5b88-43f5-400b-9e73-909bc81da0ef" providerId="ADAL" clId="{773BA30E-C73C-45F9-87AD-F49A8E52F163}" dt="2024-05-25T15:49:57.658" v="8227" actId="47"/>
        <pc:sldMkLst>
          <pc:docMk/>
          <pc:sldMk cId="2795062938" sldId="280"/>
        </pc:sldMkLst>
        <pc:spChg chg="mod">
          <ac:chgData name="Eu, Zhi-Jing SBSC-PTC/O/P" userId="9cdb5b88-43f5-400b-9e73-909bc81da0ef" providerId="ADAL" clId="{773BA30E-C73C-45F9-87AD-F49A8E52F163}" dt="2024-05-25T15:12:03.190" v="8175" actId="20577"/>
          <ac:spMkLst>
            <pc:docMk/>
            <pc:sldMk cId="2795062938" sldId="280"/>
            <ac:spMk id="2" creationId="{3AFFD4BD-2400-1459-C0EA-11D57A3E8677}"/>
          </ac:spMkLst>
        </pc:spChg>
        <pc:spChg chg="del">
          <ac:chgData name="Eu, Zhi-Jing SBSC-PTC/O/P" userId="9cdb5b88-43f5-400b-9e73-909bc81da0ef" providerId="ADAL" clId="{773BA30E-C73C-45F9-87AD-F49A8E52F163}" dt="2024-05-25T15:11:58.774" v="8166" actId="478"/>
          <ac:spMkLst>
            <pc:docMk/>
            <pc:sldMk cId="2795062938" sldId="280"/>
            <ac:spMk id="33" creationId="{2B12A571-095C-CCE3-58FA-792EFE8E6394}"/>
          </ac:spMkLst>
        </pc:spChg>
        <pc:spChg chg="add mod">
          <ac:chgData name="Eu, Zhi-Jing SBSC-PTC/O/P" userId="9cdb5b88-43f5-400b-9e73-909bc81da0ef" providerId="ADAL" clId="{773BA30E-C73C-45F9-87AD-F49A8E52F163}" dt="2024-05-25T15:13:34" v="8202" actId="1076"/>
          <ac:spMkLst>
            <pc:docMk/>
            <pc:sldMk cId="2795062938" sldId="280"/>
            <ac:spMk id="34" creationId="{1B7227AA-569A-3409-6D89-17C743309CFB}"/>
          </ac:spMkLst>
        </pc:spChg>
      </pc:sldChg>
      <pc:sldChg chg="add">
        <pc:chgData name="Eu, Zhi-Jing SBSC-PTC/O/P" userId="9cdb5b88-43f5-400b-9e73-909bc81da0ef" providerId="ADAL" clId="{773BA30E-C73C-45F9-87AD-F49A8E52F163}" dt="2024-06-06T09:55:03.049" v="9355"/>
        <pc:sldMkLst>
          <pc:docMk/>
          <pc:sldMk cId="486605208" sldId="281"/>
        </pc:sldMkLst>
      </pc:sldChg>
      <pc:sldChg chg="add">
        <pc:chgData name="Eu, Zhi-Jing SBSC-PTC/O/P" userId="9cdb5b88-43f5-400b-9e73-909bc81da0ef" providerId="ADAL" clId="{773BA30E-C73C-45F9-87AD-F49A8E52F163}" dt="2024-06-06T09:55:03.049" v="9355"/>
        <pc:sldMkLst>
          <pc:docMk/>
          <pc:sldMk cId="1820990258" sldId="282"/>
        </pc:sldMkLst>
      </pc:sldChg>
      <pc:sldChg chg="add">
        <pc:chgData name="Eu, Zhi-Jing SBSC-PTC/O/P" userId="9cdb5b88-43f5-400b-9e73-909bc81da0ef" providerId="ADAL" clId="{773BA30E-C73C-45F9-87AD-F49A8E52F163}" dt="2024-06-06T09:55:03.049" v="9355"/>
        <pc:sldMkLst>
          <pc:docMk/>
          <pc:sldMk cId="1372851709" sldId="283"/>
        </pc:sldMkLst>
      </pc:sldChg>
      <pc:sldChg chg="add">
        <pc:chgData name="Eu, Zhi-Jing SBSC-PTC/O/P" userId="9cdb5b88-43f5-400b-9e73-909bc81da0ef" providerId="ADAL" clId="{773BA30E-C73C-45F9-87AD-F49A8E52F163}" dt="2024-06-06T09:55:03.049" v="9355"/>
        <pc:sldMkLst>
          <pc:docMk/>
          <pc:sldMk cId="2176793794" sldId="285"/>
        </pc:sldMkLst>
      </pc:sldChg>
      <pc:sldChg chg="add">
        <pc:chgData name="Eu, Zhi-Jing SBSC-PTC/O/P" userId="9cdb5b88-43f5-400b-9e73-909bc81da0ef" providerId="ADAL" clId="{773BA30E-C73C-45F9-87AD-F49A8E52F163}" dt="2024-06-06T09:55:03.049" v="9355"/>
        <pc:sldMkLst>
          <pc:docMk/>
          <pc:sldMk cId="3975646233" sldId="286"/>
        </pc:sldMkLst>
      </pc:sldChg>
      <pc:sldChg chg="modSp add mod">
        <pc:chgData name="Eu, Zhi-Jing SBSC-PTC/O/P" userId="9cdb5b88-43f5-400b-9e73-909bc81da0ef" providerId="ADAL" clId="{773BA30E-C73C-45F9-87AD-F49A8E52F163}" dt="2024-06-06T09:55:45.104" v="9363" actId="14100"/>
        <pc:sldMkLst>
          <pc:docMk/>
          <pc:sldMk cId="675673635" sldId="287"/>
        </pc:sldMkLst>
        <pc:picChg chg="mod">
          <ac:chgData name="Eu, Zhi-Jing SBSC-PTC/O/P" userId="9cdb5b88-43f5-400b-9e73-909bc81da0ef" providerId="ADAL" clId="{773BA30E-C73C-45F9-87AD-F49A8E52F163}" dt="2024-06-06T09:55:42.029" v="9361" actId="1076"/>
          <ac:picMkLst>
            <pc:docMk/>
            <pc:sldMk cId="675673635" sldId="287"/>
            <ac:picMk id="3" creationId="{270B711B-567D-989D-A469-35075DA8004C}"/>
          </ac:picMkLst>
        </pc:picChg>
        <pc:picChg chg="mod">
          <ac:chgData name="Eu, Zhi-Jing SBSC-PTC/O/P" userId="9cdb5b88-43f5-400b-9e73-909bc81da0ef" providerId="ADAL" clId="{773BA30E-C73C-45F9-87AD-F49A8E52F163}" dt="2024-06-06T09:55:45.104" v="9363" actId="14100"/>
          <ac:picMkLst>
            <pc:docMk/>
            <pc:sldMk cId="675673635" sldId="287"/>
            <ac:picMk id="5" creationId="{17B20893-EC5E-51FF-8275-6A64E00B481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631F7F-2C39-4905-9922-ACD74636E234}" type="datetimeFigureOut">
              <a:rPr lang="en-MY" smtClean="0"/>
              <a:t>6/6/2024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589C5-E3F2-4B53-8294-A78A203EBE5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57616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ubset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Probability_distribution" TargetMode="External"/><Relationship Id="rId5" Type="http://schemas.openxmlformats.org/officeDocument/2006/relationships/hyperlink" Target="https://en.wikipedia.org/wiki/Random_variable" TargetMode="External"/><Relationship Id="rId4" Type="http://schemas.openxmlformats.org/officeDocument/2006/relationships/hyperlink" Target="https://en.wikipedia.org/wiki/Indexed_family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589C5-E3F2-4B53-8294-A78A203EBE5B}" type="slidenum">
              <a:rPr lang="en-MY" smtClean="0"/>
              <a:t>10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328476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The marginal distribution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of a </a:t>
            </a:r>
            <a:r>
              <a:rPr lang="en-US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3" tooltip="Subset"/>
              </a:rPr>
              <a:t>subset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of a </a:t>
            </a:r>
            <a:r>
              <a:rPr lang="en-US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4" tooltip="Indexed family"/>
              </a:rPr>
              <a:t>collection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of </a:t>
            </a:r>
            <a:r>
              <a:rPr lang="en-US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5" tooltip="Random variable"/>
              </a:rPr>
              <a:t>random variables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is the </a:t>
            </a:r>
            <a:r>
              <a:rPr lang="en-US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6" tooltip="Probability distribution"/>
              </a:rPr>
              <a:t>probability distribution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of the variables contained in the subset. 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It gives the probabilities of various values of the variables in the subset without reference to the values of the other variables.</a:t>
            </a:r>
            <a:endParaRPr lang="en-MY" dirty="0"/>
          </a:p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589C5-E3F2-4B53-8294-A78A203EBE5B}" type="slidenum">
              <a:rPr lang="en-MY" smtClean="0"/>
              <a:t>13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28417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A4145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We can imagine an MCMC algorithm as a black box that takes two </a:t>
            </a:r>
            <a:r>
              <a:rPr lang="en-US" b="1" i="0" dirty="0">
                <a:solidFill>
                  <a:srgbClr val="444B4F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inputs</a:t>
            </a:r>
            <a:r>
              <a:rPr lang="en-US" b="0" i="0" dirty="0">
                <a:solidFill>
                  <a:srgbClr val="3A4145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: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A4145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an initial value ;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A4145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a target distribution.</a:t>
            </a:r>
          </a:p>
          <a:p>
            <a:pPr algn="l"/>
            <a:r>
              <a:rPr lang="en-US" b="0" i="0" dirty="0">
                <a:solidFill>
                  <a:srgbClr val="3A4145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The </a:t>
            </a:r>
            <a:r>
              <a:rPr lang="en-US" b="1" i="0" dirty="0">
                <a:solidFill>
                  <a:srgbClr val="444B4F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output</a:t>
            </a:r>
            <a:r>
              <a:rPr lang="en-US" b="0" i="0" dirty="0">
                <a:solidFill>
                  <a:srgbClr val="3A4145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 is a sequence of values .</a:t>
            </a:r>
          </a:p>
          <a:p>
            <a:pPr algn="l"/>
            <a:r>
              <a:rPr lang="en-US" b="0" i="0" dirty="0">
                <a:solidFill>
                  <a:srgbClr val="3A4145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Although the first values of the sequence are extracted from distributions that can be quite different from the target distribution, the similarity between these distributions and the target progressively increases: when  is large,  is drawn from a distribution that is very similar to the target.</a:t>
            </a:r>
          </a:p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589C5-E3F2-4B53-8294-A78A203EBE5B}" type="slidenum">
              <a:rPr lang="en-MY" smtClean="0"/>
              <a:t>14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18422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589C5-E3F2-4B53-8294-A78A203EBE5B}" type="slidenum">
              <a:rPr lang="en-MY" smtClean="0"/>
              <a:t>16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17490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E6F5E-3AE2-E15C-9345-D6B32B9AC6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B2C953-CAA8-24AD-358E-EBD326D71A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AC958-C0E8-CD5C-EFEC-64D2DEC33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CD8C5-9C34-45DD-8F01-7E2DFE19AEE8}" type="datetimeFigureOut">
              <a:rPr lang="en-MY" smtClean="0"/>
              <a:t>6/6/2024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13B50-3ABB-767E-8D39-6689A3CE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7183E-7F85-16BD-344C-B0913959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D4B49-8EBB-4371-BD1C-A23BF4D3143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6667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F0D8E-264A-8DC8-7A50-900006290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9A2DF8-D98A-B879-CA9B-B5BF1F82FB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F9A4C-1CE6-80EB-AD73-44DD40FEF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CD8C5-9C34-45DD-8F01-7E2DFE19AEE8}" type="datetimeFigureOut">
              <a:rPr lang="en-MY" smtClean="0"/>
              <a:t>6/6/2024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F7B51-D4AB-CD9C-F33A-7AB41298A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D4989-2985-1CF0-66BF-CCDD0729F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D4B49-8EBB-4371-BD1C-A23BF4D3143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56970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A538CB-2723-BEAB-E44E-A3E45DC29E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8BC36D-6D4B-D3F3-85C1-0A5AECDFFE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20CE4-C87A-F6D7-39FC-2A9149960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CD8C5-9C34-45DD-8F01-7E2DFE19AEE8}" type="datetimeFigureOut">
              <a:rPr lang="en-MY" smtClean="0"/>
              <a:t>6/6/2024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A5BA1-D96F-1489-F7F7-74D07BB58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20CEB-C534-B67E-7BFD-F5DAF14B4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D4B49-8EBB-4371-BD1C-A23BF4D3143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93706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8574-B430-6DBC-BC75-13E4E3FED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88921-74BC-4F69-42DF-6A5B4521D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2A649-2691-742C-DF4C-53E36B004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CD8C5-9C34-45DD-8F01-7E2DFE19AEE8}" type="datetimeFigureOut">
              <a:rPr lang="en-MY" smtClean="0"/>
              <a:t>6/6/2024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77741-C2A6-B862-3F45-987AF16F4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DAC7F-6194-9730-6C62-76950E3FF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D4B49-8EBB-4371-BD1C-A23BF4D3143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687590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26F7E-9A86-AD9D-F4A5-CA84EF62C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37A5D-A384-B17B-FB0C-B0C3D2D07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82802-792E-4135-168F-4262E4EDF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CD8C5-9C34-45DD-8F01-7E2DFE19AEE8}" type="datetimeFigureOut">
              <a:rPr lang="en-MY" smtClean="0"/>
              <a:t>6/6/2024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BEC22-23F6-33C9-720E-F4F6B6192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FA782-F6D0-9C2D-88CD-926B98209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D4B49-8EBB-4371-BD1C-A23BF4D3143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15037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A23D2-3CF9-391A-3B5B-2E7D207CB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801C3-CE7D-51E3-C718-A1A939105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4F0C8B-51DB-809A-9538-36E30ECDD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70B940-B419-21D4-3936-924DE50CD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CD8C5-9C34-45DD-8F01-7E2DFE19AEE8}" type="datetimeFigureOut">
              <a:rPr lang="en-MY" smtClean="0"/>
              <a:t>6/6/2024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F101B1-BDB4-37D0-9526-41F2156BA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59EFBA-702D-2AF0-7387-45025FE71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D4B49-8EBB-4371-BD1C-A23BF4D3143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88931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79094-C7C6-67F8-8B94-BEF836AA1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995AFB-CAE7-D20B-1B77-0079B63F5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9F7AC5-99E8-4E8A-12FA-D2844D0944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002E87-B622-2250-2E43-9569A761FA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E87DF7-5B35-96DE-4429-C94D55534B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7BF1EB-B0F3-E6A4-DB62-0882FD623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CD8C5-9C34-45DD-8F01-7E2DFE19AEE8}" type="datetimeFigureOut">
              <a:rPr lang="en-MY" smtClean="0"/>
              <a:t>6/6/2024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CB1C5D-55C0-20A9-E934-F66A1F087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75F091-C7DA-D699-A8D0-896C16AB0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D4B49-8EBB-4371-BD1C-A23BF4D3143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25292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32564-39F5-E84B-6EA3-09BED57C1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09FDE6-7C34-299F-9C78-AB7D8A485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CD8C5-9C34-45DD-8F01-7E2DFE19AEE8}" type="datetimeFigureOut">
              <a:rPr lang="en-MY" smtClean="0"/>
              <a:t>6/6/2024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273E8C-809E-A800-F9FD-64ECACA3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EDFF3-4CC8-D275-32B6-266A0B653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D4B49-8EBB-4371-BD1C-A23BF4D3143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62726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A2D918-BB06-8BF0-F93A-78CB2C2E6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CD8C5-9C34-45DD-8F01-7E2DFE19AEE8}" type="datetimeFigureOut">
              <a:rPr lang="en-MY" smtClean="0"/>
              <a:t>6/6/2024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A7564B-3BDD-4764-096A-F8FBB4C48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9C3D51-806C-EB1A-F666-DB8626232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D4B49-8EBB-4371-BD1C-A23BF4D3143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94642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39CC1-E648-1F24-53D3-A5BD5B812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2BEC1-A508-9327-C01A-C947CE874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C0215F-7512-DABB-2C28-DCB063E054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7DDAC0-9F37-2098-8EEB-FFEB94787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CD8C5-9C34-45DD-8F01-7E2DFE19AEE8}" type="datetimeFigureOut">
              <a:rPr lang="en-MY" smtClean="0"/>
              <a:t>6/6/2024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A7B43B-049A-A8B3-BCB4-A57D4CFD6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7BA868-411C-4CCD-C9D1-EEEEA2C95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D4B49-8EBB-4371-BD1C-A23BF4D3143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72633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8CDE4-0BC9-400A-B9C1-96DDBFDAF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82617E-06CB-D93E-35E4-4BA9B8ABE6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65C046-1F1E-A42A-A6F2-BF3EDCE9E1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B56B1F-BF26-1C28-7961-6A0DDFF98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CD8C5-9C34-45DD-8F01-7E2DFE19AEE8}" type="datetimeFigureOut">
              <a:rPr lang="en-MY" smtClean="0"/>
              <a:t>6/6/2024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2DC5D-F6EB-76EC-8E92-7BF4FD336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926174-873F-E572-F29B-BC4069EDF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D4B49-8EBB-4371-BD1C-A23BF4D3143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62276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71C1D0-9DC7-7A81-97C4-0EF6E0C47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4963B4-AE7D-498F-98A2-027CE3572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638A8-FC13-F010-408A-396E95A19E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4CD8C5-9C34-45DD-8F01-7E2DFE19AEE8}" type="datetimeFigureOut">
              <a:rPr lang="en-MY" smtClean="0"/>
              <a:t>6/6/2024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C814F-A563-30DB-57E5-B6332C27F6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6C538-A3E3-7DBA-2FA0-5A01315B10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0D4B49-8EBB-4371-BD1C-A23BF4D3143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33654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jpeg"/><Relationship Id="rId7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3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7.jpeg"/><Relationship Id="rId5" Type="http://schemas.openxmlformats.org/officeDocument/2006/relationships/image" Target="../media/image19.png"/><Relationship Id="rId10" Type="http://schemas.openxmlformats.org/officeDocument/2006/relationships/image" Target="../media/image24.gif"/><Relationship Id="rId4" Type="http://schemas.microsoft.com/office/2007/relationships/hdphoto" Target="../media/hdphoto1.wdp"/><Relationship Id="rId9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2.png"/><Relationship Id="rId4" Type="http://schemas.openxmlformats.org/officeDocument/2006/relationships/hyperlink" Target="https://www.researchgate.net/publication/334001505_Adaptive_Markov_chain_Monte_Carlo_algorithms_for_Bayesian_inference_recent_advances_and_comparative_study?_tp=eyJjb250ZXh0Ijp7ImZpcnN0UGFnZSI6Il9kaXJlY3QiLCJwYWdlIjoiX2RpcmVjdCJ9fQ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ython.arviz.org/en/0.14.0/schema/schema.html#schema" TargetMode="External"/><Relationship Id="rId4" Type="http://schemas.openxmlformats.org/officeDocument/2006/relationships/hyperlink" Target="https://python.arviz.org/en/0.14.0/index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pymc-marketing-the-key-to-advanced-clv-customer-lifetime-value-forecasting-bc0730973c0a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zhijingeu/building-a-probabilistic-risk-estimate-using-monte-carlo-simulations-with-python-mcerp-7d57e63112fa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00.png"/><Relationship Id="rId5" Type="http://schemas.openxmlformats.org/officeDocument/2006/relationships/image" Target="../media/image19.png"/><Relationship Id="rId10" Type="http://schemas.openxmlformats.org/officeDocument/2006/relationships/image" Target="../media/image90.png"/><Relationship Id="rId4" Type="http://schemas.microsoft.com/office/2007/relationships/hdphoto" Target="../media/hdphoto1.wdp"/><Relationship Id="rId9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gif"/><Relationship Id="rId5" Type="http://schemas.openxmlformats.org/officeDocument/2006/relationships/image" Target="../media/image24.gif"/><Relationship Id="rId4" Type="http://schemas.openxmlformats.org/officeDocument/2006/relationships/image" Target="../media/image18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17.png"/><Relationship Id="rId7" Type="http://schemas.openxmlformats.org/officeDocument/2006/relationships/image" Target="../media/image24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6.png"/><Relationship Id="rId4" Type="http://schemas.microsoft.com/office/2007/relationships/hdphoto" Target="../media/hdphoto1.wdp"/><Relationship Id="rId9" Type="http://schemas.openxmlformats.org/officeDocument/2006/relationships/image" Target="../media/image2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25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gif"/><Relationship Id="rId5" Type="http://schemas.openxmlformats.org/officeDocument/2006/relationships/image" Target="../media/image23.gif"/><Relationship Id="rId4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" name="Rectangle 1041">
            <a:extLst>
              <a:ext uri="{FF2B5EF4-FFF2-40B4-BE49-F238E27FC236}">
                <a16:creationId xmlns:a16="http://schemas.microsoft.com/office/drawing/2014/main" id="{FC3D2873-2194-4FB0-BFBA-7E7EEB984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remium Vector | Man with full shopping basket of food.">
            <a:extLst>
              <a:ext uri="{FF2B5EF4-FFF2-40B4-BE49-F238E27FC236}">
                <a16:creationId xmlns:a16="http://schemas.microsoft.com/office/drawing/2014/main" id="{C3F59CD4-9626-071F-CC7C-57D51E2671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64" r="-3" b="3134"/>
          <a:stretch/>
        </p:blipFill>
        <p:spPr bwMode="auto">
          <a:xfrm>
            <a:off x="5168353" y="27442"/>
            <a:ext cx="4118110" cy="3401558"/>
          </a:xfrm>
          <a:custGeom>
            <a:avLst/>
            <a:gdLst/>
            <a:ahLst/>
            <a:cxnLst/>
            <a:rect l="l" t="t" r="r" b="b"/>
            <a:pathLst>
              <a:path w="4118110" h="3401568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rtoon Boy Shopping Bag Stock Illustrations – 1,137 Cartoon Boy ...">
            <a:extLst>
              <a:ext uri="{FF2B5EF4-FFF2-40B4-BE49-F238E27FC236}">
                <a16:creationId xmlns:a16="http://schemas.microsoft.com/office/drawing/2014/main" id="{4F07D610-6055-AE90-D44C-5E0573011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85" r="-1" b="25784"/>
          <a:stretch/>
        </p:blipFill>
        <p:spPr bwMode="auto">
          <a:xfrm>
            <a:off x="5168352" y="3456432"/>
            <a:ext cx="7023647" cy="3334663"/>
          </a:xfrm>
          <a:custGeom>
            <a:avLst/>
            <a:gdLst/>
            <a:ahLst/>
            <a:cxnLst/>
            <a:rect l="l" t="t" r="r" b="b"/>
            <a:pathLst>
              <a:path w="7023646" h="3401568">
                <a:moveTo>
                  <a:pt x="749132" y="0"/>
                </a:moveTo>
                <a:lnTo>
                  <a:pt x="7023646" y="0"/>
                </a:lnTo>
                <a:lnTo>
                  <a:pt x="7023646" y="3401568"/>
                </a:lnTo>
                <a:lnTo>
                  <a:pt x="0" y="3401568"/>
                </a:lnTo>
                <a:lnTo>
                  <a:pt x="79008" y="3238906"/>
                </a:lnTo>
                <a:cubicBezTo>
                  <a:pt x="502362" y="2321466"/>
                  <a:pt x="749563" y="1215476"/>
                  <a:pt x="749563" y="2495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044" name="Freeform: Shape 1043">
            <a:extLst>
              <a:ext uri="{FF2B5EF4-FFF2-40B4-BE49-F238E27FC236}">
                <a16:creationId xmlns:a16="http://schemas.microsoft.com/office/drawing/2014/main" id="{B228652A-FD81-4A3C-B164-2012BF4EE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7943" cy="6858000"/>
          </a:xfrm>
          <a:custGeom>
            <a:avLst/>
            <a:gdLst>
              <a:gd name="connsiteX0" fmla="*/ 0 w 5927943"/>
              <a:gd name="connsiteY0" fmla="*/ 0 h 6858000"/>
              <a:gd name="connsiteX1" fmla="*/ 5129522 w 5927943"/>
              <a:gd name="connsiteY1" fmla="*/ 0 h 6858000"/>
              <a:gd name="connsiteX2" fmla="*/ 5289639 w 5927943"/>
              <a:gd name="connsiteY2" fmla="*/ 323150 h 6858000"/>
              <a:gd name="connsiteX3" fmla="*/ 5927943 w 5927943"/>
              <a:gd name="connsiteY3" fmla="*/ 3476847 h 6858000"/>
              <a:gd name="connsiteX4" fmla="*/ 5289639 w 5927943"/>
              <a:gd name="connsiteY4" fmla="*/ 6630545 h 6858000"/>
              <a:gd name="connsiteX5" fmla="*/ 5176937 w 5927943"/>
              <a:gd name="connsiteY5" fmla="*/ 6858000 h 6858000"/>
              <a:gd name="connsiteX6" fmla="*/ 0 w 592794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7943" h="6858000">
                <a:moveTo>
                  <a:pt x="0" y="0"/>
                </a:moveTo>
                <a:lnTo>
                  <a:pt x="5129522" y="0"/>
                </a:lnTo>
                <a:lnTo>
                  <a:pt x="5289639" y="323150"/>
                </a:lnTo>
                <a:cubicBezTo>
                  <a:pt x="5692631" y="1223391"/>
                  <a:pt x="5927943" y="2308646"/>
                  <a:pt x="5927943" y="3476847"/>
                </a:cubicBezTo>
                <a:cubicBezTo>
                  <a:pt x="5927943" y="4645048"/>
                  <a:pt x="5692631" y="5730304"/>
                  <a:pt x="5289639" y="6630545"/>
                </a:cubicBezTo>
                <a:lnTo>
                  <a:pt x="517693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46" name="Freeform: Shape 1045">
            <a:extLst>
              <a:ext uri="{FF2B5EF4-FFF2-40B4-BE49-F238E27FC236}">
                <a16:creationId xmlns:a16="http://schemas.microsoft.com/office/drawing/2014/main" id="{FE8F25D8-4980-4C67-9E0C-7BE94C9CB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17310" cy="6858000"/>
          </a:xfrm>
          <a:custGeom>
            <a:avLst/>
            <a:gdLst>
              <a:gd name="connsiteX0" fmla="*/ 0 w 5917310"/>
              <a:gd name="connsiteY0" fmla="*/ 0 h 6858000"/>
              <a:gd name="connsiteX1" fmla="*/ 5118889 w 5917310"/>
              <a:gd name="connsiteY1" fmla="*/ 0 h 6858000"/>
              <a:gd name="connsiteX2" fmla="*/ 5279006 w 5917310"/>
              <a:gd name="connsiteY2" fmla="*/ 323150 h 6858000"/>
              <a:gd name="connsiteX3" fmla="*/ 5917310 w 5917310"/>
              <a:gd name="connsiteY3" fmla="*/ 3476847 h 6858000"/>
              <a:gd name="connsiteX4" fmla="*/ 5279006 w 5917310"/>
              <a:gd name="connsiteY4" fmla="*/ 6630545 h 6858000"/>
              <a:gd name="connsiteX5" fmla="*/ 5166304 w 5917310"/>
              <a:gd name="connsiteY5" fmla="*/ 6858000 h 6858000"/>
              <a:gd name="connsiteX6" fmla="*/ 0 w 591731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7310" h="6858000">
                <a:moveTo>
                  <a:pt x="0" y="0"/>
                </a:moveTo>
                <a:lnTo>
                  <a:pt x="5118889" y="0"/>
                </a:lnTo>
                <a:lnTo>
                  <a:pt x="5279006" y="323150"/>
                </a:lnTo>
                <a:cubicBezTo>
                  <a:pt x="5681998" y="1223391"/>
                  <a:pt x="5917310" y="2308646"/>
                  <a:pt x="5917310" y="3476847"/>
                </a:cubicBezTo>
                <a:cubicBezTo>
                  <a:pt x="5917310" y="4645048"/>
                  <a:pt x="5681998" y="5730304"/>
                  <a:pt x="5279006" y="6630545"/>
                </a:cubicBezTo>
                <a:lnTo>
                  <a:pt x="516630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8C67BF-AFE4-EC58-EFF8-989209683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645" y="1773155"/>
            <a:ext cx="6166183" cy="277063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300" kern="1200" dirty="0">
                <a:solidFill>
                  <a:schemeClr val="tx1"/>
                </a:solidFill>
              </a:rPr>
              <a:t>Customer Lifetime Value</a:t>
            </a:r>
            <a:br>
              <a:rPr lang="en-US" sz="4300" kern="1200" dirty="0">
                <a:solidFill>
                  <a:schemeClr val="tx1"/>
                </a:solidFill>
              </a:rPr>
            </a:br>
            <a:br>
              <a:rPr lang="en-US" sz="4300" kern="1200" dirty="0">
                <a:solidFill>
                  <a:schemeClr val="tx1"/>
                </a:solidFill>
              </a:rPr>
            </a:br>
            <a:r>
              <a:rPr lang="en-US" sz="3200" dirty="0"/>
              <a:t>Buy Till You Die Modelling With PyMC Marketing</a:t>
            </a:r>
            <a:endParaRPr lang="en-US" sz="4800" kern="1200" dirty="0">
              <a:solidFill>
                <a:schemeClr val="tx1"/>
              </a:solidFill>
            </a:endParaRPr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1A214C69-1234-4E5D-91CD-BEA002042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F86E49C8-40C0-4E80-BAC0-9A66298F1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DD35C5D4-C5F8-902A-1258-5112AB5F7F8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28264788"/>
                  </p:ext>
                </p:extLst>
              </p:nvPr>
            </p:nvGraphicFramePr>
            <p:xfrm>
              <a:off x="9349206" y="268483"/>
              <a:ext cx="2595090" cy="1459738"/>
            </p:xfrm>
            <a:graphic>
              <a:graphicData uri="http://schemas.microsoft.com/office/powerpoint/2016/slidezoom">
                <pslz:sldZm>
                  <pslz:sldZmObj sldId="256" cId="3959639160">
                    <pslz:zmPr id="{9BA27629-C97D-4BC9-8068-2B9CB2D17D5B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95090" cy="145973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extLst>
                  <a:ext uri="{FF2B5EF4-FFF2-40B4-BE49-F238E27FC236}">
                    <a16:creationId xmlns:a16="http://schemas.microsoft.com/office/drawing/2014/main" id="{DD35C5D4-C5F8-902A-1258-5112AB5F7F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49206" y="268483"/>
                <a:ext cx="2595090" cy="145973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7" name="Picture 8">
            <a:extLst>
              <a:ext uri="{FF2B5EF4-FFF2-40B4-BE49-F238E27FC236}">
                <a16:creationId xmlns:a16="http://schemas.microsoft.com/office/drawing/2014/main" id="{6F27C142-71AC-598B-DD75-DCE8EDF30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98" y="1112104"/>
            <a:ext cx="2214494" cy="97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pymc-marketing 0.6.0 documentation - Home">
            <a:extLst>
              <a:ext uri="{FF2B5EF4-FFF2-40B4-BE49-F238E27FC236}">
                <a16:creationId xmlns:a16="http://schemas.microsoft.com/office/drawing/2014/main" id="{1DDF85BC-9507-4AF8-BE9E-95248BBC9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191" y="3994342"/>
            <a:ext cx="641609" cy="46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A25D27-E34C-796A-7E0A-CBCE31136F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5986" y="351203"/>
            <a:ext cx="1565045" cy="13917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7A0D4B-2A83-F284-E5C0-794F1DF5A4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61321" y="1898434"/>
            <a:ext cx="1756660" cy="11665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EE6F9D-BCDA-D4C7-9093-A58AA7FBEE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51332" y="5203730"/>
            <a:ext cx="1662301" cy="13430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0FB981-5033-8240-808C-F42D0DBC725E}"/>
              </a:ext>
            </a:extLst>
          </p:cNvPr>
          <p:cNvSpPr txBox="1"/>
          <p:nvPr/>
        </p:nvSpPr>
        <p:spPr>
          <a:xfrm>
            <a:off x="1541094" y="6289500"/>
            <a:ext cx="83905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MY" dirty="0"/>
              <a:t>Z.</a:t>
            </a:r>
          </a:p>
        </p:txBody>
      </p:sp>
      <p:pic>
        <p:nvPicPr>
          <p:cNvPr id="5" name="Picture 4" descr="Zhijing (尤智敬) Eu">
            <a:extLst>
              <a:ext uri="{FF2B5EF4-FFF2-40B4-BE49-F238E27FC236}">
                <a16:creationId xmlns:a16="http://schemas.microsoft.com/office/drawing/2014/main" id="{585F0DDD-060E-DF67-D8F4-7973ADAD7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" t="480"/>
          <a:stretch>
            <a:fillRect/>
          </a:stretch>
        </p:blipFill>
        <p:spPr bwMode="auto">
          <a:xfrm>
            <a:off x="320737" y="4858424"/>
            <a:ext cx="1599508" cy="1618034"/>
          </a:xfrm>
          <a:custGeom>
            <a:avLst/>
            <a:gdLst>
              <a:gd name="connsiteX0" fmla="*/ 1876559 w 3748298"/>
              <a:gd name="connsiteY0" fmla="*/ 0 h 3791712"/>
              <a:gd name="connsiteX1" fmla="*/ 3743430 w 3748298"/>
              <a:gd name="connsiteY1" fmla="*/ 1702016 h 3791712"/>
              <a:gd name="connsiteX2" fmla="*/ 3748298 w 3748298"/>
              <a:gd name="connsiteY2" fmla="*/ 1799421 h 3791712"/>
              <a:gd name="connsiteX3" fmla="*/ 3748298 w 3748298"/>
              <a:gd name="connsiteY3" fmla="*/ 1992292 h 3791712"/>
              <a:gd name="connsiteX4" fmla="*/ 3743430 w 3748298"/>
              <a:gd name="connsiteY4" fmla="*/ 2089696 h 3791712"/>
              <a:gd name="connsiteX5" fmla="*/ 1876559 w 3748298"/>
              <a:gd name="connsiteY5" fmla="*/ 3791712 h 3791712"/>
              <a:gd name="connsiteX6" fmla="*/ 0 w 3748298"/>
              <a:gd name="connsiteY6" fmla="*/ 1895856 h 3791712"/>
              <a:gd name="connsiteX7" fmla="*/ 1876559 w 3748298"/>
              <a:gd name="connsiteY7" fmla="*/ 0 h 379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48298" h="3791712">
                <a:moveTo>
                  <a:pt x="1876559" y="0"/>
                </a:moveTo>
                <a:cubicBezTo>
                  <a:pt x="2848180" y="0"/>
                  <a:pt x="3647331" y="746019"/>
                  <a:pt x="3743430" y="1702016"/>
                </a:cubicBezTo>
                <a:lnTo>
                  <a:pt x="3748298" y="1799421"/>
                </a:lnTo>
                <a:lnTo>
                  <a:pt x="3748298" y="1992292"/>
                </a:lnTo>
                <a:lnTo>
                  <a:pt x="3743430" y="2089696"/>
                </a:lnTo>
                <a:cubicBezTo>
                  <a:pt x="3647331" y="3045693"/>
                  <a:pt x="2848180" y="3791712"/>
                  <a:pt x="1876559" y="3791712"/>
                </a:cubicBezTo>
                <a:cubicBezTo>
                  <a:pt x="840164" y="3791712"/>
                  <a:pt x="0" y="2942908"/>
                  <a:pt x="0" y="1895856"/>
                </a:cubicBezTo>
                <a:cubicBezTo>
                  <a:pt x="0" y="848804"/>
                  <a:pt x="840164" y="0"/>
                  <a:pt x="187655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66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5FCDCC4-FA7A-C9ED-AF79-42DD2FC5AF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78" t="58547" r="892" b="7822"/>
          <a:stretch/>
        </p:blipFill>
        <p:spPr bwMode="auto">
          <a:xfrm>
            <a:off x="6203871" y="4444677"/>
            <a:ext cx="5787502" cy="2268639"/>
          </a:xfrm>
          <a:prstGeom prst="rect">
            <a:avLst/>
          </a:prstGeom>
          <a:noFill/>
          <a:ln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96658700-0A2E-DF16-5BE7-DA6503AA682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0981192"/>
                  </p:ext>
                </p:extLst>
              </p:nvPr>
            </p:nvGraphicFramePr>
            <p:xfrm>
              <a:off x="78817" y="1006997"/>
              <a:ext cx="6017183" cy="4433104"/>
            </p:xfrm>
            <a:graphic>
              <a:graphicData uri="http://schemas.microsoft.com/office/powerpoint/2016/slidezoom">
                <pslz:sldZm>
                  <pslz:sldZmObj sldId="259" cId="2446540711">
                    <pslz:zmPr id="{08548EBF-1D00-4261-99BB-E559634B1943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017183" cy="443310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extLst>
                  <a:ext uri="{FF2B5EF4-FFF2-40B4-BE49-F238E27FC236}">
                    <a16:creationId xmlns:a16="http://schemas.microsoft.com/office/drawing/2014/main" id="{96658700-0A2E-DF16-5BE7-DA6503AA68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817" y="1006997"/>
                <a:ext cx="6017183" cy="443310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6" name="Picture 2">
            <a:extLst>
              <a:ext uri="{FF2B5EF4-FFF2-40B4-BE49-F238E27FC236}">
                <a16:creationId xmlns:a16="http://schemas.microsoft.com/office/drawing/2014/main" id="{564963F4-7DE4-1E26-1D16-A3C03C731B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97" t="4812" r="7645" b="42510"/>
          <a:stretch/>
        </p:blipFill>
        <p:spPr bwMode="auto">
          <a:xfrm>
            <a:off x="6203871" y="920187"/>
            <a:ext cx="5787502" cy="3321935"/>
          </a:xfrm>
          <a:prstGeom prst="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E9C6C2-7DF7-E521-D619-D5ADEDA84D98}"/>
              </a:ext>
            </a:extLst>
          </p:cNvPr>
          <p:cNvSpPr txBox="1"/>
          <p:nvPr/>
        </p:nvSpPr>
        <p:spPr>
          <a:xfrm>
            <a:off x="228600" y="185441"/>
            <a:ext cx="7122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Beta-Geometric / Negative Binomial (BG-NBD) + Gamma-Gamma (GG)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81463B-83C8-045C-5664-380435B5CD27}"/>
              </a:ext>
            </a:extLst>
          </p:cNvPr>
          <p:cNvSpPr txBox="1"/>
          <p:nvPr/>
        </p:nvSpPr>
        <p:spPr>
          <a:xfrm>
            <a:off x="618909" y="456448"/>
            <a:ext cx="1047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100" dirty="0"/>
              <a:t>Drop Out Rate</a:t>
            </a:r>
          </a:p>
          <a:p>
            <a:pPr algn="ctr"/>
            <a:r>
              <a:rPr lang="en-MY" sz="1100" dirty="0"/>
              <a:t>(alive/dead)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2A3E1F-E742-0D6B-FCA2-B4C349F77F97}"/>
              </a:ext>
            </a:extLst>
          </p:cNvPr>
          <p:cNvSpPr txBox="1"/>
          <p:nvPr/>
        </p:nvSpPr>
        <p:spPr>
          <a:xfrm>
            <a:off x="2350971" y="456447"/>
            <a:ext cx="12137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100" dirty="0"/>
              <a:t>Transaction Rate</a:t>
            </a:r>
          </a:p>
          <a:p>
            <a:pPr algn="ctr"/>
            <a:r>
              <a:rPr lang="en-MY" sz="1100" dirty="0"/>
              <a:t>(frequency)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CEE382-5044-18F1-65EA-3C5E53553F8A}"/>
              </a:ext>
            </a:extLst>
          </p:cNvPr>
          <p:cNvSpPr txBox="1"/>
          <p:nvPr/>
        </p:nvSpPr>
        <p:spPr>
          <a:xfrm>
            <a:off x="5420506" y="445358"/>
            <a:ext cx="11352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100" dirty="0"/>
              <a:t>Monetary Value</a:t>
            </a:r>
          </a:p>
          <a:p>
            <a:pPr algn="ctr"/>
            <a:r>
              <a:rPr lang="en-MY" sz="1100" dirty="0"/>
              <a:t>($$$)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43B38A8D-4635-C1CC-81FB-D016FAB72C88}"/>
              </a:ext>
            </a:extLst>
          </p:cNvPr>
          <p:cNvSpPr/>
          <p:nvPr/>
        </p:nvSpPr>
        <p:spPr>
          <a:xfrm>
            <a:off x="1216058" y="2933071"/>
            <a:ext cx="4574592" cy="875358"/>
          </a:xfrm>
          <a:prstGeom prst="wedgeRectCallout">
            <a:avLst>
              <a:gd name="adj1" fmla="val 59789"/>
              <a:gd name="adj2" fmla="val -93916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503ECFFA-622E-3312-CB90-96E488DD62E6}"/>
              </a:ext>
            </a:extLst>
          </p:cNvPr>
          <p:cNvSpPr/>
          <p:nvPr/>
        </p:nvSpPr>
        <p:spPr>
          <a:xfrm>
            <a:off x="1111328" y="1717965"/>
            <a:ext cx="4862751" cy="3722136"/>
          </a:xfrm>
          <a:prstGeom prst="wedgeRectCallout">
            <a:avLst>
              <a:gd name="adj1" fmla="val 53807"/>
              <a:gd name="adj2" fmla="val 47505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EDE901-C7A0-398D-A79F-332105E5CD9F}"/>
              </a:ext>
            </a:extLst>
          </p:cNvPr>
          <p:cNvSpPr txBox="1"/>
          <p:nvPr/>
        </p:nvSpPr>
        <p:spPr>
          <a:xfrm>
            <a:off x="7350614" y="87115"/>
            <a:ext cx="622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3200" dirty="0">
                <a:sym typeface="Wingdings" panose="05000000000000000000" pitchFamily="2" charset="2"/>
              </a:rPr>
              <a:t></a:t>
            </a:r>
            <a:endParaRPr lang="en-MY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64D3D0-721F-EED1-5597-8D6A737B5EEE}"/>
              </a:ext>
            </a:extLst>
          </p:cNvPr>
          <p:cNvSpPr txBox="1"/>
          <p:nvPr/>
        </p:nvSpPr>
        <p:spPr>
          <a:xfrm>
            <a:off x="8035594" y="194836"/>
            <a:ext cx="3371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b="1" dirty="0"/>
              <a:t>Customer Lifetime Value (CLV)</a:t>
            </a:r>
          </a:p>
        </p:txBody>
      </p:sp>
    </p:spTree>
    <p:extLst>
      <p:ext uri="{BB962C8B-B14F-4D97-AF65-F5344CB8AC3E}">
        <p14:creationId xmlns:p14="http://schemas.microsoft.com/office/powerpoint/2010/main" val="391864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Facebook Coin — Eden Weingart">
            <a:extLst>
              <a:ext uri="{FF2B5EF4-FFF2-40B4-BE49-F238E27FC236}">
                <a16:creationId xmlns:a16="http://schemas.microsoft.com/office/drawing/2014/main" id="{1A8F42F6-1B14-D240-2554-FEC996A8E4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6" t="2688" r="11955"/>
          <a:stretch/>
        </p:blipFill>
        <p:spPr bwMode="auto">
          <a:xfrm>
            <a:off x="-2151784" y="2647945"/>
            <a:ext cx="64614" cy="8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BF950AA-BDF1-651A-7D4A-6DA5B4079237}"/>
              </a:ext>
            </a:extLst>
          </p:cNvPr>
          <p:cNvCxnSpPr/>
          <p:nvPr/>
        </p:nvCxnSpPr>
        <p:spPr>
          <a:xfrm>
            <a:off x="527702" y="2992242"/>
            <a:ext cx="11201400" cy="0"/>
          </a:xfrm>
          <a:prstGeom prst="straightConnector1">
            <a:avLst/>
          </a:prstGeom>
          <a:ln w="603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4F8ADE8-ECF9-6D19-E83A-420ECE17443B}"/>
              </a:ext>
            </a:extLst>
          </p:cNvPr>
          <p:cNvCxnSpPr/>
          <p:nvPr/>
        </p:nvCxnSpPr>
        <p:spPr>
          <a:xfrm>
            <a:off x="7596553" y="527921"/>
            <a:ext cx="0" cy="6145823"/>
          </a:xfrm>
          <a:prstGeom prst="line">
            <a:avLst/>
          </a:prstGeom>
          <a:ln w="25400"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Group of friends characters Royalty Free Vector Image">
            <a:extLst>
              <a:ext uri="{FF2B5EF4-FFF2-40B4-BE49-F238E27FC236}">
                <a16:creationId xmlns:a16="http://schemas.microsoft.com/office/drawing/2014/main" id="{0D963C30-2AA9-1FD7-F003-983BAB999B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55" b="27955" l="51300" r="71600">
                        <a14:foregroundMark x1="71600" y1="14432" x2="71600" y2="14432"/>
                        <a14:foregroundMark x1="51300" y1="17614" x2="51300" y2="17614"/>
                        <a14:foregroundMark x1="62000" y1="20568" x2="62000" y2="20568"/>
                        <a14:foregroundMark x1="61100" y1="19886" x2="62300" y2="197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10" t="2686" r="26821" b="68986"/>
          <a:stretch/>
        </p:blipFill>
        <p:spPr bwMode="auto">
          <a:xfrm>
            <a:off x="-69690" y="2182713"/>
            <a:ext cx="1246137" cy="134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10AB0946-10D8-35B9-6222-CB80353AC82E}"/>
              </a:ext>
            </a:extLst>
          </p:cNvPr>
          <p:cNvGrpSpPr/>
          <p:nvPr/>
        </p:nvGrpSpPr>
        <p:grpSpPr>
          <a:xfrm>
            <a:off x="-62335" y="676382"/>
            <a:ext cx="11759035" cy="5928731"/>
            <a:chOff x="-62335" y="676382"/>
            <a:chExt cx="11759035" cy="5928731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229AA84-4A38-BE41-BB2C-E7937B2F43D2}"/>
                </a:ext>
              </a:extLst>
            </p:cNvPr>
            <p:cNvCxnSpPr/>
            <p:nvPr/>
          </p:nvCxnSpPr>
          <p:spPr>
            <a:xfrm>
              <a:off x="495300" y="1328718"/>
              <a:ext cx="11201400" cy="0"/>
            </a:xfrm>
            <a:prstGeom prst="straightConnector1">
              <a:avLst/>
            </a:prstGeom>
            <a:ln w="603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5D65ACD-CC07-4529-DCF6-B4234143D03B}"/>
                </a:ext>
              </a:extLst>
            </p:cNvPr>
            <p:cNvCxnSpPr/>
            <p:nvPr/>
          </p:nvCxnSpPr>
          <p:spPr>
            <a:xfrm>
              <a:off x="455544" y="4637284"/>
              <a:ext cx="11201400" cy="0"/>
            </a:xfrm>
            <a:prstGeom prst="straightConnector1">
              <a:avLst/>
            </a:prstGeom>
            <a:ln w="603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9411CA7-9AAC-6454-265E-794081567685}"/>
                </a:ext>
              </a:extLst>
            </p:cNvPr>
            <p:cNvCxnSpPr/>
            <p:nvPr/>
          </p:nvCxnSpPr>
          <p:spPr>
            <a:xfrm>
              <a:off x="455544" y="6079382"/>
              <a:ext cx="11201400" cy="0"/>
            </a:xfrm>
            <a:prstGeom prst="straightConnector1">
              <a:avLst/>
            </a:prstGeom>
            <a:ln w="603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4" descr="Group of friends characters Royalty Free Vector Image">
              <a:extLst>
                <a:ext uri="{FF2B5EF4-FFF2-40B4-BE49-F238E27FC236}">
                  <a16:creationId xmlns:a16="http://schemas.microsoft.com/office/drawing/2014/main" id="{1A88A81C-4CDE-63E8-0749-A14F397BB8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023" b="83182" l="51900" r="72300">
                          <a14:foregroundMark x1="60000" y1="61136" x2="61200" y2="61136"/>
                          <a14:foregroundMark x1="51900" y1="71250" x2="51900" y2="71250"/>
                          <a14:foregroundMark x1="72300" y1="71591" x2="72300" y2="71591"/>
                          <a14:foregroundMark x1="61400" y1="75000" x2="61400" y2="75000"/>
                          <a14:foregroundMark x1="59800" y1="74545" x2="63400" y2="76023"/>
                          <a14:foregroundMark x1="60200" y1="81932" x2="60200" y2="81932"/>
                          <a14:foregroundMark x1="65300" y1="82159" x2="62800" y2="8318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80" t="58521" r="26225" b="13753"/>
            <a:stretch/>
          </p:blipFill>
          <p:spPr bwMode="auto">
            <a:xfrm>
              <a:off x="-36657" y="676382"/>
              <a:ext cx="1115269" cy="1153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Group of friends characters Royalty Free Vector Image">
              <a:extLst>
                <a:ext uri="{FF2B5EF4-FFF2-40B4-BE49-F238E27FC236}">
                  <a16:creationId xmlns:a16="http://schemas.microsoft.com/office/drawing/2014/main" id="{E73DCC30-613D-80F8-C2B7-2858261E42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023" b="28182" l="4300" r="24800">
                          <a14:foregroundMark x1="15400" y1="27421" x2="17500" y2="27727"/>
                          <a14:foregroundMark x1="16300" y1="26364" x2="17900" y2="27614"/>
                          <a14:foregroundMark x1="17700" y1="27614" x2="18000" y2="27727"/>
                          <a14:foregroundMark x1="14202" y1="26324" x2="11800" y2="25568"/>
                          <a14:foregroundMark x1="18300" y1="27614" x2="15941" y2="26871"/>
                          <a14:foregroundMark x1="11800" y1="25568" x2="13974" y2="26754"/>
                          <a14:foregroundMark x1="11800" y1="7159" x2="12700" y2="8068"/>
                          <a14:foregroundMark x1="23700" y1="15682" x2="24800" y2="14659"/>
                          <a14:foregroundMark x1="4400" y1="16477" x2="4300" y2="20227"/>
                          <a14:foregroundMark x1="12600" y1="6136" x2="14700" y2="6023"/>
                          <a14:foregroundMark x1="17100" y1="26591" x2="16500" y2="26136"/>
                          <a14:foregroundMark x1="15881" y1="26932" x2="16500" y2="26932"/>
                          <a14:foregroundMark x1="12600" y1="26932" x2="13880" y2="26932"/>
                          <a14:backgroundMark x1="14000" y1="26705" x2="15100" y2="26591"/>
                          <a14:backgroundMark x1="14600" y1="27273" x2="15100" y2="277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8" t="3720" r="74435" b="68792"/>
            <a:stretch/>
          </p:blipFill>
          <p:spPr bwMode="auto">
            <a:xfrm>
              <a:off x="-62335" y="4085739"/>
              <a:ext cx="1115269" cy="1149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Group of friends characters Royalty Free Vector Image">
              <a:extLst>
                <a:ext uri="{FF2B5EF4-FFF2-40B4-BE49-F238E27FC236}">
                  <a16:creationId xmlns:a16="http://schemas.microsoft.com/office/drawing/2014/main" id="{E3C4E2C0-009E-6EC3-C6F7-41D12047B8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2614" b="55227" l="4500" r="24200">
                          <a14:foregroundMark x1="13000" y1="53750" x2="17200" y2="54318"/>
                          <a14:foregroundMark x1="24200" y1="44432" x2="24200" y2="44432"/>
                          <a14:foregroundMark x1="4500" y1="44205" x2="4500" y2="44205"/>
                          <a14:foregroundMark x1="12900" y1="33182" x2="13800" y2="33295"/>
                          <a14:foregroundMark x1="12500" y1="32727" x2="15400" y2="32614"/>
                          <a14:foregroundMark x1="12000" y1="53295" x2="13800" y2="552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3" t="30386" r="74180" b="42222"/>
            <a:stretch/>
          </p:blipFill>
          <p:spPr bwMode="auto">
            <a:xfrm>
              <a:off x="0" y="5459540"/>
              <a:ext cx="1115268" cy="114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DB85833-D4FC-BD21-4D85-023A8DAA0E04}"/>
                </a:ext>
              </a:extLst>
            </p:cNvPr>
            <p:cNvSpPr/>
            <p:nvPr/>
          </p:nvSpPr>
          <p:spPr>
            <a:xfrm>
              <a:off x="1570813" y="1086367"/>
              <a:ext cx="496955" cy="48470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F1F8D32-E350-16A8-2608-36700CA6C1BF}"/>
                </a:ext>
              </a:extLst>
            </p:cNvPr>
            <p:cNvSpPr/>
            <p:nvPr/>
          </p:nvSpPr>
          <p:spPr>
            <a:xfrm>
              <a:off x="2452876" y="875324"/>
              <a:ext cx="903385" cy="88384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B0E93CA-A0A8-CE32-1DB2-A2F898B0AE29}"/>
                </a:ext>
              </a:extLst>
            </p:cNvPr>
            <p:cNvSpPr/>
            <p:nvPr/>
          </p:nvSpPr>
          <p:spPr>
            <a:xfrm>
              <a:off x="3741369" y="1086367"/>
              <a:ext cx="496955" cy="48470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8762FE2-6ACC-548F-D0A6-2601F76C79D2}"/>
                </a:ext>
              </a:extLst>
            </p:cNvPr>
            <p:cNvSpPr/>
            <p:nvPr/>
          </p:nvSpPr>
          <p:spPr>
            <a:xfrm>
              <a:off x="4821949" y="1074897"/>
              <a:ext cx="496955" cy="48470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468C18E-8660-6F1E-5B41-4C45A6E0A881}"/>
                </a:ext>
              </a:extLst>
            </p:cNvPr>
            <p:cNvSpPr/>
            <p:nvPr/>
          </p:nvSpPr>
          <p:spPr>
            <a:xfrm>
              <a:off x="6536114" y="1086367"/>
              <a:ext cx="496955" cy="48470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CB05B65-8748-352A-68F7-0317B70D7A4A}"/>
                </a:ext>
              </a:extLst>
            </p:cNvPr>
            <p:cNvSpPr/>
            <p:nvPr/>
          </p:nvSpPr>
          <p:spPr>
            <a:xfrm>
              <a:off x="1144045" y="4488073"/>
              <a:ext cx="292060" cy="27548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B2A4B1A-A3DF-D4CD-F135-916D4B7BF107}"/>
                </a:ext>
              </a:extLst>
            </p:cNvPr>
            <p:cNvSpPr/>
            <p:nvPr/>
          </p:nvSpPr>
          <p:spPr>
            <a:xfrm>
              <a:off x="4121330" y="4100203"/>
              <a:ext cx="903385" cy="88384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F844998-B04B-65A4-49D5-0B4C0D2C0980}"/>
                </a:ext>
              </a:extLst>
            </p:cNvPr>
            <p:cNvSpPr/>
            <p:nvPr/>
          </p:nvSpPr>
          <p:spPr>
            <a:xfrm>
              <a:off x="4426992" y="5938883"/>
              <a:ext cx="292060" cy="27548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EA49F24-8B36-8363-6ED4-BB68E30D89B9}"/>
                </a:ext>
              </a:extLst>
            </p:cNvPr>
            <p:cNvSpPr/>
            <p:nvPr/>
          </p:nvSpPr>
          <p:spPr>
            <a:xfrm>
              <a:off x="2646393" y="5825054"/>
              <a:ext cx="496955" cy="48470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4E1450A-7571-BCB7-EF6D-57416EDAE909}"/>
                </a:ext>
              </a:extLst>
            </p:cNvPr>
            <p:cNvSpPr/>
            <p:nvPr/>
          </p:nvSpPr>
          <p:spPr>
            <a:xfrm>
              <a:off x="5980887" y="5844758"/>
              <a:ext cx="496955" cy="48470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907E739-9933-1A04-B595-7DA36091118D}"/>
                </a:ext>
              </a:extLst>
            </p:cNvPr>
            <p:cNvSpPr/>
            <p:nvPr/>
          </p:nvSpPr>
          <p:spPr>
            <a:xfrm>
              <a:off x="7168781" y="5938883"/>
              <a:ext cx="292060" cy="27548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9D01C38-F6FC-8F0D-5D37-1B5C477DF529}"/>
                </a:ext>
              </a:extLst>
            </p:cNvPr>
            <p:cNvSpPr/>
            <p:nvPr/>
          </p:nvSpPr>
          <p:spPr>
            <a:xfrm>
              <a:off x="8813314" y="5929664"/>
              <a:ext cx="292060" cy="27548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7AE8010-17AE-BFB8-2D49-630EACB5501F}"/>
                </a:ext>
              </a:extLst>
            </p:cNvPr>
            <p:cNvSpPr/>
            <p:nvPr/>
          </p:nvSpPr>
          <p:spPr>
            <a:xfrm>
              <a:off x="8705104" y="1060692"/>
              <a:ext cx="496955" cy="48470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4398B5D-966D-DE9B-26F7-55521FAB068D}"/>
                </a:ext>
              </a:extLst>
            </p:cNvPr>
            <p:cNvSpPr/>
            <p:nvPr/>
          </p:nvSpPr>
          <p:spPr>
            <a:xfrm>
              <a:off x="9837546" y="1060692"/>
              <a:ext cx="496955" cy="48470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F9D36B9-1A65-A345-957F-78AC35081C4C}"/>
                </a:ext>
              </a:extLst>
            </p:cNvPr>
            <p:cNvSpPr/>
            <p:nvPr/>
          </p:nvSpPr>
          <p:spPr>
            <a:xfrm>
              <a:off x="5841577" y="4361803"/>
              <a:ext cx="496955" cy="48470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47" name="Oval 46">
            <a:extLst>
              <a:ext uri="{FF2B5EF4-FFF2-40B4-BE49-F238E27FC236}">
                <a16:creationId xmlns:a16="http://schemas.microsoft.com/office/drawing/2014/main" id="{595746F2-37C5-DE74-FE39-7DB8E06ABAB4}"/>
              </a:ext>
            </a:extLst>
          </p:cNvPr>
          <p:cNvSpPr/>
          <p:nvPr/>
        </p:nvSpPr>
        <p:spPr>
          <a:xfrm>
            <a:off x="10263867" y="4202838"/>
            <a:ext cx="903385" cy="8838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8" name="AutoShape 8" descr="Game coin with heart interface gold Royalty Free Vector">
            <a:extLst>
              <a:ext uri="{FF2B5EF4-FFF2-40B4-BE49-F238E27FC236}">
                <a16:creationId xmlns:a16="http://schemas.microsoft.com/office/drawing/2014/main" id="{BE0D87C4-3FAB-DF4A-1CBA-964151A1A7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86587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22EB9B9D-F9E7-6F5B-92F8-E8E36077A6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38488" y="3080468"/>
            <a:ext cx="1032933" cy="1085014"/>
          </a:xfrm>
          <a:prstGeom prst="rect">
            <a:avLst/>
          </a:prstGeom>
        </p:spPr>
      </p:pic>
      <p:pic>
        <p:nvPicPr>
          <p:cNvPr id="1034" name="Picture 10" descr="Dice roll by Ivan on Dribbble">
            <a:extLst>
              <a:ext uri="{FF2B5EF4-FFF2-40B4-BE49-F238E27FC236}">
                <a16:creationId xmlns:a16="http://schemas.microsoft.com/office/drawing/2014/main" id="{EC3028C2-DFDA-EB7B-6D14-86C4BEFE3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15" y="3325499"/>
            <a:ext cx="1049267" cy="78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29" name="Table 1028">
            <a:extLst>
              <a:ext uri="{FF2B5EF4-FFF2-40B4-BE49-F238E27FC236}">
                <a16:creationId xmlns:a16="http://schemas.microsoft.com/office/drawing/2014/main" id="{D066A77C-01F4-0314-2F0C-BD4FB5E0BA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040622"/>
              </p:ext>
            </p:extLst>
          </p:nvPr>
        </p:nvGraphicFramePr>
        <p:xfrm>
          <a:off x="1154052" y="2917323"/>
          <a:ext cx="10368960" cy="13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448">
                  <a:extLst>
                    <a:ext uri="{9D8B030D-6E8A-4147-A177-3AD203B41FA5}">
                      <a16:colId xmlns:a16="http://schemas.microsoft.com/office/drawing/2014/main" val="1794613604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3719477619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2779338784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1930030562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2674606189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4060657040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1380473904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839461752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2841757261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3938663206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477058217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1989397657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356016686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2316388544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398229688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3353390784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2992951376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297754036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779411318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15547981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456866"/>
                  </a:ext>
                </a:extLst>
              </a:tr>
            </a:tbl>
          </a:graphicData>
        </a:graphic>
      </p:graphicFrame>
      <p:sp>
        <p:nvSpPr>
          <p:cNvPr id="32" name="Oval 31">
            <a:extLst>
              <a:ext uri="{FF2B5EF4-FFF2-40B4-BE49-F238E27FC236}">
                <a16:creationId xmlns:a16="http://schemas.microsoft.com/office/drawing/2014/main" id="{72F82C81-0E1A-BEAE-4463-AFF03231DE3C}"/>
              </a:ext>
            </a:extLst>
          </p:cNvPr>
          <p:cNvSpPr/>
          <p:nvPr/>
        </p:nvSpPr>
        <p:spPr>
          <a:xfrm>
            <a:off x="5775958" y="2727145"/>
            <a:ext cx="496955" cy="48470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524726F-C718-A737-BAB9-BC9F1EE1185C}"/>
              </a:ext>
            </a:extLst>
          </p:cNvPr>
          <p:cNvSpPr/>
          <p:nvPr/>
        </p:nvSpPr>
        <p:spPr>
          <a:xfrm>
            <a:off x="3351316" y="2823605"/>
            <a:ext cx="292060" cy="27548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D3DE2E4-58A1-CA49-E44F-105A21D1EC67}"/>
              </a:ext>
            </a:extLst>
          </p:cNvPr>
          <p:cNvSpPr/>
          <p:nvPr/>
        </p:nvSpPr>
        <p:spPr>
          <a:xfrm>
            <a:off x="4389670" y="2833826"/>
            <a:ext cx="292060" cy="27548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036" name="Picture 12" descr="Top 3 smiley face coin in 2022 - Gấu Đây">
            <a:extLst>
              <a:ext uri="{FF2B5EF4-FFF2-40B4-BE49-F238E27FC236}">
                <a16:creationId xmlns:a16="http://schemas.microsoft.com/office/drawing/2014/main" id="{93CCC4D6-975C-16E6-AE14-13D912CF8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680" y="3253944"/>
            <a:ext cx="605967" cy="60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3E27CFF4-CE26-80DF-C2E8-F279AE5F6EAB}"/>
              </a:ext>
            </a:extLst>
          </p:cNvPr>
          <p:cNvSpPr/>
          <p:nvPr/>
        </p:nvSpPr>
        <p:spPr>
          <a:xfrm>
            <a:off x="1927762" y="2404679"/>
            <a:ext cx="1016433" cy="10370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033" name="Picture 12" descr="Top 3 smiley face coin in 2022 - Gấu Đây">
            <a:extLst>
              <a:ext uri="{FF2B5EF4-FFF2-40B4-BE49-F238E27FC236}">
                <a16:creationId xmlns:a16="http://schemas.microsoft.com/office/drawing/2014/main" id="{BEE436EF-2CDD-8382-EF55-3C759D236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316" y="3253704"/>
            <a:ext cx="605967" cy="60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2" descr="Top 3 smiley face coin in 2022 - Gấu Đây">
            <a:extLst>
              <a:ext uri="{FF2B5EF4-FFF2-40B4-BE49-F238E27FC236}">
                <a16:creationId xmlns:a16="http://schemas.microsoft.com/office/drawing/2014/main" id="{06FD44BF-EA09-4310-4893-40817F4FF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485" y="3263052"/>
            <a:ext cx="605967" cy="60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6" descr="Facebook Coin — Eden Weingart">
            <a:extLst>
              <a:ext uri="{FF2B5EF4-FFF2-40B4-BE49-F238E27FC236}">
                <a16:creationId xmlns:a16="http://schemas.microsoft.com/office/drawing/2014/main" id="{A58C3FA6-5DEB-49B3-A868-0CB16CF1E9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6" t="2688" r="11955"/>
          <a:stretch/>
        </p:blipFill>
        <p:spPr bwMode="auto">
          <a:xfrm>
            <a:off x="141376" y="3407975"/>
            <a:ext cx="331696" cy="46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UDToken - One Shitcoin To Rule Them All">
            <a:extLst>
              <a:ext uri="{FF2B5EF4-FFF2-40B4-BE49-F238E27FC236}">
                <a16:creationId xmlns:a16="http://schemas.microsoft.com/office/drawing/2014/main" id="{8D5E1801-B0E3-2635-6EC8-CD7BC8EFE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600" y="3502129"/>
            <a:ext cx="425872" cy="42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FFD4BD-2400-1459-C0EA-11D57A3E8677}"/>
              </a:ext>
            </a:extLst>
          </p:cNvPr>
          <p:cNvSpPr txBox="1"/>
          <p:nvPr/>
        </p:nvSpPr>
        <p:spPr>
          <a:xfrm>
            <a:off x="108966" y="86535"/>
            <a:ext cx="5833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Customer Relationships Under Non-Contractual Settings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765C4F-158E-4192-557B-128BDF518B89}"/>
              </a:ext>
            </a:extLst>
          </p:cNvPr>
          <p:cNvSpPr txBox="1"/>
          <p:nvPr/>
        </p:nvSpPr>
        <p:spPr>
          <a:xfrm>
            <a:off x="6918290" y="448420"/>
            <a:ext cx="67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PAST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939FEF-82FA-C2E1-C8ED-E6751FF1791D}"/>
              </a:ext>
            </a:extLst>
          </p:cNvPr>
          <p:cNvSpPr txBox="1"/>
          <p:nvPr/>
        </p:nvSpPr>
        <p:spPr>
          <a:xfrm>
            <a:off x="7664383" y="448420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FUTURE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1AC1F20-98FB-1F9B-F608-0E6DEE4D198D}"/>
              </a:ext>
            </a:extLst>
          </p:cNvPr>
          <p:cNvSpPr/>
          <p:nvPr/>
        </p:nvSpPr>
        <p:spPr>
          <a:xfrm>
            <a:off x="9286207" y="4394933"/>
            <a:ext cx="496955" cy="48470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59639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7D65C7AE-43E6-DEEF-21C6-94F69770B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176" y="5344620"/>
            <a:ext cx="12202176" cy="1519355"/>
            <a:chOff x="-10176" y="5338644"/>
            <a:chExt cx="12202176" cy="1519355"/>
          </a:xfrm>
        </p:grpSpPr>
        <p:sp>
          <p:nvSpPr>
            <p:cNvPr id="2056" name="Rectangle 2055">
              <a:extLst>
                <a:ext uri="{FF2B5EF4-FFF2-40B4-BE49-F238E27FC236}">
                  <a16:creationId xmlns:a16="http://schemas.microsoft.com/office/drawing/2014/main" id="{D3E591D3-C82D-EFF2-C1B9-715BFB67ED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V="1">
              <a:off x="5331238" y="-2767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7" name="Rectangle 2056">
              <a:extLst>
                <a:ext uri="{FF2B5EF4-FFF2-40B4-BE49-F238E27FC236}">
                  <a16:creationId xmlns:a16="http://schemas.microsoft.com/office/drawing/2014/main" id="{33B61A17-DD52-DE54-2FDF-45CAF92D02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V="1">
              <a:off x="8226086" y="2885969"/>
              <a:ext cx="1507122" cy="6424706"/>
            </a:xfrm>
            <a:prstGeom prst="rect">
              <a:avLst/>
            </a:prstGeom>
            <a:gradFill>
              <a:gsLst>
                <a:gs pos="98739">
                  <a:schemeClr val="accent5">
                    <a:alpha val="70000"/>
                  </a:schemeClr>
                </a:gs>
                <a:gs pos="45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8" name="Rectangle 2057">
              <a:extLst>
                <a:ext uri="{FF2B5EF4-FFF2-40B4-BE49-F238E27FC236}">
                  <a16:creationId xmlns:a16="http://schemas.microsoft.com/office/drawing/2014/main" id="{99DC8DB2-298F-EDD7-9BCE-78101BCDC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V="1">
              <a:off x="3921534" y="1406934"/>
              <a:ext cx="1519355" cy="9382775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9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 descr="Rolling Dice Images - Cliparts.co">
            <a:extLst>
              <a:ext uri="{FF2B5EF4-FFF2-40B4-BE49-F238E27FC236}">
                <a16:creationId xmlns:a16="http://schemas.microsoft.com/office/drawing/2014/main" id="{E2506EA4-3A4D-6B65-0167-2511E00BCC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97" r="2" b="12944"/>
          <a:stretch/>
        </p:blipFill>
        <p:spPr bwMode="auto">
          <a:xfrm rot="687195">
            <a:off x="1239591" y="2480565"/>
            <a:ext cx="1907288" cy="12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andom Walk: Will the drunk man falls off the cliff? | The Startup">
            <a:extLst>
              <a:ext uri="{FF2B5EF4-FFF2-40B4-BE49-F238E27FC236}">
                <a16:creationId xmlns:a16="http://schemas.microsoft.com/office/drawing/2014/main" id="{61696B12-86DD-AE98-6FC7-FFBD8D6D7E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8"/>
          <a:stretch/>
        </p:blipFill>
        <p:spPr bwMode="auto">
          <a:xfrm>
            <a:off x="3432351" y="784803"/>
            <a:ext cx="3919669" cy="270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8C67BF-AFE4-EC58-EFF8-989209683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774" y="4982467"/>
            <a:ext cx="8872330" cy="91397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latin typeface="+mj-lt"/>
                <a:ea typeface="+mj-ea"/>
                <a:cs typeface="+mj-cs"/>
              </a:rPr>
              <a:t>Customer Lifetime Value</a:t>
            </a:r>
            <a:br>
              <a:rPr lang="en-US" sz="3200" kern="1200" dirty="0">
                <a:latin typeface="+mj-lt"/>
                <a:ea typeface="+mj-ea"/>
                <a:cs typeface="+mj-cs"/>
              </a:rPr>
            </a:br>
            <a:r>
              <a:rPr lang="en-US" sz="3200" kern="1200" dirty="0">
                <a:latin typeface="+mj-lt"/>
                <a:ea typeface="+mj-ea"/>
                <a:cs typeface="+mj-cs"/>
              </a:rPr>
              <a:t>Buy Till You Die Modelling With PyMC Marketing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PART 2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Bayesian Inference &amp; Hierarchical Modelling and Markov Chain Monte </a:t>
            </a:r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Carlo Sampling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605E6C-E69B-1BA4-E2CE-59D25FDBC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489672">
            <a:off x="9014414" y="3856592"/>
            <a:ext cx="2804507" cy="6759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8265D7-9E17-5D09-6083-407E09FE40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686" b="-4"/>
          <a:stretch/>
        </p:blipFill>
        <p:spPr>
          <a:xfrm>
            <a:off x="7858915" y="440015"/>
            <a:ext cx="3535648" cy="24390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90A02D-B72B-BEC6-8A4D-E3B9DC70BBAC}"/>
              </a:ext>
            </a:extLst>
          </p:cNvPr>
          <p:cNvSpPr txBox="1"/>
          <p:nvPr/>
        </p:nvSpPr>
        <p:spPr>
          <a:xfrm>
            <a:off x="1354176" y="1513635"/>
            <a:ext cx="83905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MY" dirty="0"/>
              <a:t>Z.</a:t>
            </a:r>
          </a:p>
        </p:txBody>
      </p:sp>
      <p:pic>
        <p:nvPicPr>
          <p:cNvPr id="16" name="Picture 15" descr="Zhijing (尤智敬) Eu">
            <a:extLst>
              <a:ext uri="{FF2B5EF4-FFF2-40B4-BE49-F238E27FC236}">
                <a16:creationId xmlns:a16="http://schemas.microsoft.com/office/drawing/2014/main" id="{755BE4A5-46E5-6B6E-6DCF-D512BD685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" t="480"/>
          <a:stretch>
            <a:fillRect/>
          </a:stretch>
        </p:blipFill>
        <p:spPr bwMode="auto">
          <a:xfrm>
            <a:off x="133819" y="82559"/>
            <a:ext cx="1599508" cy="1618034"/>
          </a:xfrm>
          <a:custGeom>
            <a:avLst/>
            <a:gdLst>
              <a:gd name="connsiteX0" fmla="*/ 1876559 w 3748298"/>
              <a:gd name="connsiteY0" fmla="*/ 0 h 3791712"/>
              <a:gd name="connsiteX1" fmla="*/ 3743430 w 3748298"/>
              <a:gd name="connsiteY1" fmla="*/ 1702016 h 3791712"/>
              <a:gd name="connsiteX2" fmla="*/ 3748298 w 3748298"/>
              <a:gd name="connsiteY2" fmla="*/ 1799421 h 3791712"/>
              <a:gd name="connsiteX3" fmla="*/ 3748298 w 3748298"/>
              <a:gd name="connsiteY3" fmla="*/ 1992292 h 3791712"/>
              <a:gd name="connsiteX4" fmla="*/ 3743430 w 3748298"/>
              <a:gd name="connsiteY4" fmla="*/ 2089696 h 3791712"/>
              <a:gd name="connsiteX5" fmla="*/ 1876559 w 3748298"/>
              <a:gd name="connsiteY5" fmla="*/ 3791712 h 3791712"/>
              <a:gd name="connsiteX6" fmla="*/ 0 w 3748298"/>
              <a:gd name="connsiteY6" fmla="*/ 1895856 h 3791712"/>
              <a:gd name="connsiteX7" fmla="*/ 1876559 w 3748298"/>
              <a:gd name="connsiteY7" fmla="*/ 0 h 379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48298" h="3791712">
                <a:moveTo>
                  <a:pt x="1876559" y="0"/>
                </a:moveTo>
                <a:cubicBezTo>
                  <a:pt x="2848180" y="0"/>
                  <a:pt x="3647331" y="746019"/>
                  <a:pt x="3743430" y="1702016"/>
                </a:cubicBezTo>
                <a:lnTo>
                  <a:pt x="3748298" y="1799421"/>
                </a:lnTo>
                <a:lnTo>
                  <a:pt x="3748298" y="1992292"/>
                </a:lnTo>
                <a:lnTo>
                  <a:pt x="3743430" y="2089696"/>
                </a:lnTo>
                <a:cubicBezTo>
                  <a:pt x="3647331" y="3045693"/>
                  <a:pt x="2848180" y="3791712"/>
                  <a:pt x="1876559" y="3791712"/>
                </a:cubicBezTo>
                <a:cubicBezTo>
                  <a:pt x="840164" y="3791712"/>
                  <a:pt x="0" y="2942908"/>
                  <a:pt x="0" y="1895856"/>
                </a:cubicBezTo>
                <a:cubicBezTo>
                  <a:pt x="0" y="848804"/>
                  <a:pt x="840164" y="0"/>
                  <a:pt x="187655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15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94A8E2F-9105-059E-AE09-F4900D96D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5880" y="2010718"/>
            <a:ext cx="2498222" cy="7645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BD57AF-FE3C-1D52-4268-D23F07C9F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5126"/>
            <a:ext cx="11460479" cy="292845"/>
          </a:xfrm>
        </p:spPr>
        <p:txBody>
          <a:bodyPr>
            <a:normAutofit fontScale="90000"/>
          </a:bodyPr>
          <a:lstStyle/>
          <a:p>
            <a:r>
              <a:rPr lang="en-MY" dirty="0"/>
              <a:t>Bayesian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029DC-84D7-E03C-F268-C554DCC5A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639" y="795724"/>
            <a:ext cx="10662098" cy="5849498"/>
          </a:xfrm>
        </p:spPr>
        <p:txBody>
          <a:bodyPr>
            <a:normAutofit/>
          </a:bodyPr>
          <a:lstStyle/>
          <a:p>
            <a:r>
              <a:rPr lang="en-MY" sz="2000" dirty="0">
                <a:solidFill>
                  <a:srgbClr val="242424"/>
                </a:solidFill>
                <a:highlight>
                  <a:srgbClr val="FFFFFF"/>
                </a:highlight>
                <a:latin typeface="source-serif-pro"/>
              </a:rPr>
              <a:t>In “traditional” ML, o</a:t>
            </a:r>
            <a:r>
              <a:rPr lang="en-US" sz="2000" dirty="0" err="1">
                <a:solidFill>
                  <a:srgbClr val="242424"/>
                </a:solidFill>
                <a:highlight>
                  <a:srgbClr val="FFFFFF"/>
                </a:highlight>
                <a:latin typeface="source-serif-pro"/>
              </a:rPr>
              <a:t>utputs</a:t>
            </a:r>
            <a:r>
              <a:rPr lang="en-US" sz="2000" dirty="0">
                <a:solidFill>
                  <a:srgbClr val="242424"/>
                </a:solidFill>
                <a:highlight>
                  <a:srgbClr val="FFFFFF"/>
                </a:highlight>
                <a:latin typeface="source-serif-pro"/>
              </a:rPr>
              <a:t> are derived from a single estimates of each attribute (e.g. Regression Coefficients)</a:t>
            </a:r>
            <a:endParaRPr lang="en-MY" sz="2000" dirty="0">
              <a:solidFill>
                <a:srgbClr val="242424"/>
              </a:solidFill>
              <a:highlight>
                <a:srgbClr val="FFFFFF"/>
              </a:highlight>
              <a:latin typeface="source-serif-pro"/>
            </a:endParaRPr>
          </a:p>
          <a:p>
            <a:r>
              <a:rPr lang="en-MY" sz="2000" dirty="0">
                <a:solidFill>
                  <a:srgbClr val="242424"/>
                </a:solidFill>
                <a:highlight>
                  <a:srgbClr val="FFFFFF"/>
                </a:highlight>
                <a:latin typeface="source-serif-pro"/>
              </a:rPr>
              <a:t>Bayesian Inference relies </a:t>
            </a:r>
            <a:r>
              <a:rPr lang="en-US" sz="2000" dirty="0">
                <a:solidFill>
                  <a:srgbClr val="242424"/>
                </a:solidFill>
                <a:latin typeface="source-serif-pro"/>
              </a:rPr>
              <a:t>assigning subjective probabilities to assumed distributions (prior) and updating beliefs (posterior) based on observed data (likelihood)</a:t>
            </a:r>
            <a:endParaRPr lang="en-MY" sz="1800" dirty="0"/>
          </a:p>
        </p:txBody>
      </p:sp>
      <p:pic>
        <p:nvPicPr>
          <p:cNvPr id="3076" name="Picture 4" descr="Desarrollo Histórico de la Estadística timeline | Timetoast timelines">
            <a:extLst>
              <a:ext uri="{FF2B5EF4-FFF2-40B4-BE49-F238E27FC236}">
                <a16:creationId xmlns:a16="http://schemas.microsoft.com/office/drawing/2014/main" id="{53B2471E-0B7B-70D3-5223-364504347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730" y="227373"/>
            <a:ext cx="1127760" cy="112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aterials | Free Full-Text | Determination of Prestress Losses in ...">
            <a:extLst>
              <a:ext uri="{FF2B5EF4-FFF2-40B4-BE49-F238E27FC236}">
                <a16:creationId xmlns:a16="http://schemas.microsoft.com/office/drawing/2014/main" id="{362EEDF1-FE6D-3E06-0256-5128F4D62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60" y="2431266"/>
            <a:ext cx="6436084" cy="425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9DB73BC-7AE0-8D33-07B5-0ED91F551238}"/>
              </a:ext>
            </a:extLst>
          </p:cNvPr>
          <p:cNvSpPr/>
          <p:nvPr/>
        </p:nvSpPr>
        <p:spPr>
          <a:xfrm>
            <a:off x="1001547" y="2608018"/>
            <a:ext cx="5282432" cy="36513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3897EE6-AE35-21AF-A39B-0D0770E3417E}"/>
              </a:ext>
            </a:extLst>
          </p:cNvPr>
          <p:cNvSpPr/>
          <p:nvPr/>
        </p:nvSpPr>
        <p:spPr>
          <a:xfrm>
            <a:off x="1100348" y="4073317"/>
            <a:ext cx="3302000" cy="2186012"/>
          </a:xfrm>
          <a:custGeom>
            <a:avLst/>
            <a:gdLst>
              <a:gd name="connsiteX0" fmla="*/ 0 w 3017520"/>
              <a:gd name="connsiteY0" fmla="*/ 1940560 h 1960880"/>
              <a:gd name="connsiteX1" fmla="*/ 50800 w 3017520"/>
              <a:gd name="connsiteY1" fmla="*/ 1920240 h 1960880"/>
              <a:gd name="connsiteX2" fmla="*/ 132080 w 3017520"/>
              <a:gd name="connsiteY2" fmla="*/ 1910080 h 1960880"/>
              <a:gd name="connsiteX3" fmla="*/ 182880 w 3017520"/>
              <a:gd name="connsiteY3" fmla="*/ 1899920 h 1960880"/>
              <a:gd name="connsiteX4" fmla="*/ 264160 w 3017520"/>
              <a:gd name="connsiteY4" fmla="*/ 1869440 h 1960880"/>
              <a:gd name="connsiteX5" fmla="*/ 304800 w 3017520"/>
              <a:gd name="connsiteY5" fmla="*/ 1849120 h 1960880"/>
              <a:gd name="connsiteX6" fmla="*/ 335280 w 3017520"/>
              <a:gd name="connsiteY6" fmla="*/ 1838960 h 1960880"/>
              <a:gd name="connsiteX7" fmla="*/ 406400 w 3017520"/>
              <a:gd name="connsiteY7" fmla="*/ 1778000 h 1960880"/>
              <a:gd name="connsiteX8" fmla="*/ 467360 w 3017520"/>
              <a:gd name="connsiteY8" fmla="*/ 1696720 h 1960880"/>
              <a:gd name="connsiteX9" fmla="*/ 497840 w 3017520"/>
              <a:gd name="connsiteY9" fmla="*/ 1656080 h 1960880"/>
              <a:gd name="connsiteX10" fmla="*/ 528320 w 3017520"/>
              <a:gd name="connsiteY10" fmla="*/ 1645920 h 1960880"/>
              <a:gd name="connsiteX11" fmla="*/ 579120 w 3017520"/>
              <a:gd name="connsiteY11" fmla="*/ 1584960 h 1960880"/>
              <a:gd name="connsiteX12" fmla="*/ 599440 w 3017520"/>
              <a:gd name="connsiteY12" fmla="*/ 1554480 h 1960880"/>
              <a:gd name="connsiteX13" fmla="*/ 629920 w 3017520"/>
              <a:gd name="connsiteY13" fmla="*/ 1534160 h 1960880"/>
              <a:gd name="connsiteX14" fmla="*/ 690880 w 3017520"/>
              <a:gd name="connsiteY14" fmla="*/ 1473200 h 1960880"/>
              <a:gd name="connsiteX15" fmla="*/ 772160 w 3017520"/>
              <a:gd name="connsiteY15" fmla="*/ 1391920 h 1960880"/>
              <a:gd name="connsiteX16" fmla="*/ 792480 w 3017520"/>
              <a:gd name="connsiteY16" fmla="*/ 1320800 h 1960880"/>
              <a:gd name="connsiteX17" fmla="*/ 802640 w 3017520"/>
              <a:gd name="connsiteY17" fmla="*/ 1290320 h 1960880"/>
              <a:gd name="connsiteX18" fmla="*/ 812800 w 3017520"/>
              <a:gd name="connsiteY18" fmla="*/ 1249680 h 1960880"/>
              <a:gd name="connsiteX19" fmla="*/ 853440 w 3017520"/>
              <a:gd name="connsiteY19" fmla="*/ 1178560 h 1960880"/>
              <a:gd name="connsiteX20" fmla="*/ 863600 w 3017520"/>
              <a:gd name="connsiteY20" fmla="*/ 1148080 h 1960880"/>
              <a:gd name="connsiteX21" fmla="*/ 883920 w 3017520"/>
              <a:gd name="connsiteY21" fmla="*/ 1066800 h 1960880"/>
              <a:gd name="connsiteX22" fmla="*/ 904240 w 3017520"/>
              <a:gd name="connsiteY22" fmla="*/ 1005840 h 1960880"/>
              <a:gd name="connsiteX23" fmla="*/ 924560 w 3017520"/>
              <a:gd name="connsiteY23" fmla="*/ 924560 h 1960880"/>
              <a:gd name="connsiteX24" fmla="*/ 955040 w 3017520"/>
              <a:gd name="connsiteY24" fmla="*/ 802640 h 1960880"/>
              <a:gd name="connsiteX25" fmla="*/ 975360 w 3017520"/>
              <a:gd name="connsiteY25" fmla="*/ 721360 h 1960880"/>
              <a:gd name="connsiteX26" fmla="*/ 1005840 w 3017520"/>
              <a:gd name="connsiteY26" fmla="*/ 619760 h 1960880"/>
              <a:gd name="connsiteX27" fmla="*/ 1016000 w 3017520"/>
              <a:gd name="connsiteY27" fmla="*/ 579120 h 1960880"/>
              <a:gd name="connsiteX28" fmla="*/ 1036320 w 3017520"/>
              <a:gd name="connsiteY28" fmla="*/ 477520 h 1960880"/>
              <a:gd name="connsiteX29" fmla="*/ 1056640 w 3017520"/>
              <a:gd name="connsiteY29" fmla="*/ 447040 h 1960880"/>
              <a:gd name="connsiteX30" fmla="*/ 1117600 w 3017520"/>
              <a:gd name="connsiteY30" fmla="*/ 304800 h 1960880"/>
              <a:gd name="connsiteX31" fmla="*/ 1127760 w 3017520"/>
              <a:gd name="connsiteY31" fmla="*/ 274320 h 1960880"/>
              <a:gd name="connsiteX32" fmla="*/ 1148080 w 3017520"/>
              <a:gd name="connsiteY32" fmla="*/ 243840 h 1960880"/>
              <a:gd name="connsiteX33" fmla="*/ 1198880 w 3017520"/>
              <a:gd name="connsiteY33" fmla="*/ 152400 h 1960880"/>
              <a:gd name="connsiteX34" fmla="*/ 1209040 w 3017520"/>
              <a:gd name="connsiteY34" fmla="*/ 101600 h 1960880"/>
              <a:gd name="connsiteX35" fmla="*/ 1239520 w 3017520"/>
              <a:gd name="connsiteY35" fmla="*/ 81280 h 1960880"/>
              <a:gd name="connsiteX36" fmla="*/ 1310640 w 3017520"/>
              <a:gd name="connsiteY36" fmla="*/ 30480 h 1960880"/>
              <a:gd name="connsiteX37" fmla="*/ 1381760 w 3017520"/>
              <a:gd name="connsiteY37" fmla="*/ 0 h 1960880"/>
              <a:gd name="connsiteX38" fmla="*/ 1625600 w 3017520"/>
              <a:gd name="connsiteY38" fmla="*/ 91440 h 1960880"/>
              <a:gd name="connsiteX39" fmla="*/ 1656080 w 3017520"/>
              <a:gd name="connsiteY39" fmla="*/ 121920 h 1960880"/>
              <a:gd name="connsiteX40" fmla="*/ 1686560 w 3017520"/>
              <a:gd name="connsiteY40" fmla="*/ 193040 h 1960880"/>
              <a:gd name="connsiteX41" fmla="*/ 1706880 w 3017520"/>
              <a:gd name="connsiteY41" fmla="*/ 243840 h 1960880"/>
              <a:gd name="connsiteX42" fmla="*/ 1737360 w 3017520"/>
              <a:gd name="connsiteY42" fmla="*/ 304800 h 1960880"/>
              <a:gd name="connsiteX43" fmla="*/ 1778000 w 3017520"/>
              <a:gd name="connsiteY43" fmla="*/ 406400 h 1960880"/>
              <a:gd name="connsiteX44" fmla="*/ 1859280 w 3017520"/>
              <a:gd name="connsiteY44" fmla="*/ 589280 h 1960880"/>
              <a:gd name="connsiteX45" fmla="*/ 1910080 w 3017520"/>
              <a:gd name="connsiteY45" fmla="*/ 792480 h 1960880"/>
              <a:gd name="connsiteX46" fmla="*/ 1920240 w 3017520"/>
              <a:gd name="connsiteY46" fmla="*/ 853440 h 1960880"/>
              <a:gd name="connsiteX47" fmla="*/ 1981200 w 3017520"/>
              <a:gd name="connsiteY47" fmla="*/ 955040 h 1960880"/>
              <a:gd name="connsiteX48" fmla="*/ 2001520 w 3017520"/>
              <a:gd name="connsiteY48" fmla="*/ 1046480 h 1960880"/>
              <a:gd name="connsiteX49" fmla="*/ 2011680 w 3017520"/>
              <a:gd name="connsiteY49" fmla="*/ 1097280 h 1960880"/>
              <a:gd name="connsiteX50" fmla="*/ 2062480 w 3017520"/>
              <a:gd name="connsiteY50" fmla="*/ 1198880 h 1960880"/>
              <a:gd name="connsiteX51" fmla="*/ 2082800 w 3017520"/>
              <a:gd name="connsiteY51" fmla="*/ 1341120 h 1960880"/>
              <a:gd name="connsiteX52" fmla="*/ 2103120 w 3017520"/>
              <a:gd name="connsiteY52" fmla="*/ 1371600 h 1960880"/>
              <a:gd name="connsiteX53" fmla="*/ 2194560 w 3017520"/>
              <a:gd name="connsiteY53" fmla="*/ 1463040 h 1960880"/>
              <a:gd name="connsiteX54" fmla="*/ 2265680 w 3017520"/>
              <a:gd name="connsiteY54" fmla="*/ 1524000 h 1960880"/>
              <a:gd name="connsiteX55" fmla="*/ 2275840 w 3017520"/>
              <a:gd name="connsiteY55" fmla="*/ 1554480 h 1960880"/>
              <a:gd name="connsiteX56" fmla="*/ 2316480 w 3017520"/>
              <a:gd name="connsiteY56" fmla="*/ 1574800 h 1960880"/>
              <a:gd name="connsiteX57" fmla="*/ 2387600 w 3017520"/>
              <a:gd name="connsiteY57" fmla="*/ 1615440 h 1960880"/>
              <a:gd name="connsiteX58" fmla="*/ 2529840 w 3017520"/>
              <a:gd name="connsiteY58" fmla="*/ 1737360 h 1960880"/>
              <a:gd name="connsiteX59" fmla="*/ 2631440 w 3017520"/>
              <a:gd name="connsiteY59" fmla="*/ 1778000 h 1960880"/>
              <a:gd name="connsiteX60" fmla="*/ 2733040 w 3017520"/>
              <a:gd name="connsiteY60" fmla="*/ 1838960 h 1960880"/>
              <a:gd name="connsiteX61" fmla="*/ 2773680 w 3017520"/>
              <a:gd name="connsiteY61" fmla="*/ 1859280 h 1960880"/>
              <a:gd name="connsiteX62" fmla="*/ 2814320 w 3017520"/>
              <a:gd name="connsiteY62" fmla="*/ 1899920 h 1960880"/>
              <a:gd name="connsiteX63" fmla="*/ 2844800 w 3017520"/>
              <a:gd name="connsiteY63" fmla="*/ 1910080 h 1960880"/>
              <a:gd name="connsiteX64" fmla="*/ 2946400 w 3017520"/>
              <a:gd name="connsiteY64" fmla="*/ 1940560 h 1960880"/>
              <a:gd name="connsiteX65" fmla="*/ 3017520 w 3017520"/>
              <a:gd name="connsiteY65" fmla="*/ 1960880 h 196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017520" h="1960880">
                <a:moveTo>
                  <a:pt x="0" y="1940560"/>
                </a:moveTo>
                <a:cubicBezTo>
                  <a:pt x="16933" y="1933787"/>
                  <a:pt x="33029" y="1924341"/>
                  <a:pt x="50800" y="1920240"/>
                </a:cubicBezTo>
                <a:cubicBezTo>
                  <a:pt x="77405" y="1914100"/>
                  <a:pt x="105093" y="1914232"/>
                  <a:pt x="132080" y="1910080"/>
                </a:cubicBezTo>
                <a:cubicBezTo>
                  <a:pt x="149148" y="1907454"/>
                  <a:pt x="166127" y="1904108"/>
                  <a:pt x="182880" y="1899920"/>
                </a:cubicBezTo>
                <a:cubicBezTo>
                  <a:pt x="202031" y="1895132"/>
                  <a:pt x="252173" y="1874767"/>
                  <a:pt x="264160" y="1869440"/>
                </a:cubicBezTo>
                <a:cubicBezTo>
                  <a:pt x="278000" y="1863289"/>
                  <a:pt x="290879" y="1855086"/>
                  <a:pt x="304800" y="1849120"/>
                </a:cubicBezTo>
                <a:cubicBezTo>
                  <a:pt x="314644" y="1844901"/>
                  <a:pt x="325120" y="1842347"/>
                  <a:pt x="335280" y="1838960"/>
                </a:cubicBezTo>
                <a:cubicBezTo>
                  <a:pt x="363870" y="1817517"/>
                  <a:pt x="383925" y="1805470"/>
                  <a:pt x="406400" y="1778000"/>
                </a:cubicBezTo>
                <a:cubicBezTo>
                  <a:pt x="427846" y="1751789"/>
                  <a:pt x="447040" y="1723813"/>
                  <a:pt x="467360" y="1696720"/>
                </a:cubicBezTo>
                <a:cubicBezTo>
                  <a:pt x="477520" y="1683173"/>
                  <a:pt x="481776" y="1661435"/>
                  <a:pt x="497840" y="1656080"/>
                </a:cubicBezTo>
                <a:lnTo>
                  <a:pt x="528320" y="1645920"/>
                </a:lnTo>
                <a:cubicBezTo>
                  <a:pt x="578771" y="1570244"/>
                  <a:pt x="513929" y="1663189"/>
                  <a:pt x="579120" y="1584960"/>
                </a:cubicBezTo>
                <a:cubicBezTo>
                  <a:pt x="586937" y="1575579"/>
                  <a:pt x="590806" y="1563114"/>
                  <a:pt x="599440" y="1554480"/>
                </a:cubicBezTo>
                <a:cubicBezTo>
                  <a:pt x="608074" y="1545846"/>
                  <a:pt x="620794" y="1542272"/>
                  <a:pt x="629920" y="1534160"/>
                </a:cubicBezTo>
                <a:cubicBezTo>
                  <a:pt x="651398" y="1515068"/>
                  <a:pt x="667891" y="1490442"/>
                  <a:pt x="690880" y="1473200"/>
                </a:cubicBezTo>
                <a:cubicBezTo>
                  <a:pt x="748868" y="1429709"/>
                  <a:pt x="720942" y="1455943"/>
                  <a:pt x="772160" y="1391920"/>
                </a:cubicBezTo>
                <a:cubicBezTo>
                  <a:pt x="796520" y="1318839"/>
                  <a:pt x="766965" y="1410102"/>
                  <a:pt x="792480" y="1320800"/>
                </a:cubicBezTo>
                <a:cubicBezTo>
                  <a:pt x="795422" y="1310502"/>
                  <a:pt x="799698" y="1300618"/>
                  <a:pt x="802640" y="1290320"/>
                </a:cubicBezTo>
                <a:cubicBezTo>
                  <a:pt x="806476" y="1276894"/>
                  <a:pt x="807897" y="1262755"/>
                  <a:pt x="812800" y="1249680"/>
                </a:cubicBezTo>
                <a:cubicBezTo>
                  <a:pt x="839518" y="1178431"/>
                  <a:pt x="823963" y="1237514"/>
                  <a:pt x="853440" y="1178560"/>
                </a:cubicBezTo>
                <a:cubicBezTo>
                  <a:pt x="858229" y="1168981"/>
                  <a:pt x="860782" y="1158412"/>
                  <a:pt x="863600" y="1148080"/>
                </a:cubicBezTo>
                <a:cubicBezTo>
                  <a:pt x="870948" y="1121137"/>
                  <a:pt x="875089" y="1093294"/>
                  <a:pt x="883920" y="1066800"/>
                </a:cubicBezTo>
                <a:cubicBezTo>
                  <a:pt x="890693" y="1046480"/>
                  <a:pt x="900039" y="1026843"/>
                  <a:pt x="904240" y="1005840"/>
                </a:cubicBezTo>
                <a:cubicBezTo>
                  <a:pt x="931613" y="868975"/>
                  <a:pt x="899567" y="1018285"/>
                  <a:pt x="924560" y="924560"/>
                </a:cubicBezTo>
                <a:cubicBezTo>
                  <a:pt x="935354" y="884084"/>
                  <a:pt x="944880" y="843280"/>
                  <a:pt x="955040" y="802640"/>
                </a:cubicBezTo>
                <a:cubicBezTo>
                  <a:pt x="961813" y="775547"/>
                  <a:pt x="967335" y="748109"/>
                  <a:pt x="975360" y="721360"/>
                </a:cubicBezTo>
                <a:cubicBezTo>
                  <a:pt x="985520" y="687493"/>
                  <a:pt x="996126" y="653757"/>
                  <a:pt x="1005840" y="619760"/>
                </a:cubicBezTo>
                <a:cubicBezTo>
                  <a:pt x="1009676" y="606334"/>
                  <a:pt x="1013502" y="592858"/>
                  <a:pt x="1016000" y="579120"/>
                </a:cubicBezTo>
                <a:cubicBezTo>
                  <a:pt x="1021349" y="549701"/>
                  <a:pt x="1021416" y="507328"/>
                  <a:pt x="1036320" y="477520"/>
                </a:cubicBezTo>
                <a:cubicBezTo>
                  <a:pt x="1041781" y="466598"/>
                  <a:pt x="1051441" y="458089"/>
                  <a:pt x="1056640" y="447040"/>
                </a:cubicBezTo>
                <a:cubicBezTo>
                  <a:pt x="1078604" y="400366"/>
                  <a:pt x="1097959" y="352499"/>
                  <a:pt x="1117600" y="304800"/>
                </a:cubicBezTo>
                <a:cubicBezTo>
                  <a:pt x="1121678" y="294897"/>
                  <a:pt x="1122971" y="283899"/>
                  <a:pt x="1127760" y="274320"/>
                </a:cubicBezTo>
                <a:cubicBezTo>
                  <a:pt x="1133221" y="263398"/>
                  <a:pt x="1143121" y="254998"/>
                  <a:pt x="1148080" y="243840"/>
                </a:cubicBezTo>
                <a:cubicBezTo>
                  <a:pt x="1187862" y="154331"/>
                  <a:pt x="1143247" y="208033"/>
                  <a:pt x="1198880" y="152400"/>
                </a:cubicBezTo>
                <a:cubicBezTo>
                  <a:pt x="1202267" y="135467"/>
                  <a:pt x="1200472" y="116593"/>
                  <a:pt x="1209040" y="101600"/>
                </a:cubicBezTo>
                <a:cubicBezTo>
                  <a:pt x="1215098" y="90998"/>
                  <a:pt x="1229584" y="88377"/>
                  <a:pt x="1239520" y="81280"/>
                </a:cubicBezTo>
                <a:cubicBezTo>
                  <a:pt x="1250258" y="73610"/>
                  <a:pt x="1294677" y="38461"/>
                  <a:pt x="1310640" y="30480"/>
                </a:cubicBezTo>
                <a:cubicBezTo>
                  <a:pt x="1333709" y="18945"/>
                  <a:pt x="1358053" y="10160"/>
                  <a:pt x="1381760" y="0"/>
                </a:cubicBezTo>
                <a:cubicBezTo>
                  <a:pt x="1669204" y="68439"/>
                  <a:pt x="1537911" y="-10864"/>
                  <a:pt x="1625600" y="91440"/>
                </a:cubicBezTo>
                <a:cubicBezTo>
                  <a:pt x="1634951" y="102349"/>
                  <a:pt x="1645920" y="111760"/>
                  <a:pt x="1656080" y="121920"/>
                </a:cubicBezTo>
                <a:cubicBezTo>
                  <a:pt x="1676948" y="184523"/>
                  <a:pt x="1653081" y="117712"/>
                  <a:pt x="1686560" y="193040"/>
                </a:cubicBezTo>
                <a:cubicBezTo>
                  <a:pt x="1693967" y="209706"/>
                  <a:pt x="1699333" y="227237"/>
                  <a:pt x="1706880" y="243840"/>
                </a:cubicBezTo>
                <a:cubicBezTo>
                  <a:pt x="1716281" y="264522"/>
                  <a:pt x="1728254" y="283986"/>
                  <a:pt x="1737360" y="304800"/>
                </a:cubicBezTo>
                <a:cubicBezTo>
                  <a:pt x="1751980" y="338217"/>
                  <a:pt x="1763632" y="372874"/>
                  <a:pt x="1778000" y="406400"/>
                </a:cubicBezTo>
                <a:cubicBezTo>
                  <a:pt x="1804278" y="467716"/>
                  <a:pt x="1859280" y="589280"/>
                  <a:pt x="1859280" y="589280"/>
                </a:cubicBezTo>
                <a:cubicBezTo>
                  <a:pt x="1906790" y="850583"/>
                  <a:pt x="1849432" y="565050"/>
                  <a:pt x="1910080" y="792480"/>
                </a:cubicBezTo>
                <a:cubicBezTo>
                  <a:pt x="1915388" y="812385"/>
                  <a:pt x="1913726" y="833897"/>
                  <a:pt x="1920240" y="853440"/>
                </a:cubicBezTo>
                <a:cubicBezTo>
                  <a:pt x="1935461" y="899103"/>
                  <a:pt x="1954107" y="918916"/>
                  <a:pt x="1981200" y="955040"/>
                </a:cubicBezTo>
                <a:cubicBezTo>
                  <a:pt x="1987973" y="985520"/>
                  <a:pt x="1994978" y="1015950"/>
                  <a:pt x="2001520" y="1046480"/>
                </a:cubicBezTo>
                <a:cubicBezTo>
                  <a:pt x="2005138" y="1063365"/>
                  <a:pt x="2005267" y="1081246"/>
                  <a:pt x="2011680" y="1097280"/>
                </a:cubicBezTo>
                <a:cubicBezTo>
                  <a:pt x="2025742" y="1132436"/>
                  <a:pt x="2062480" y="1198880"/>
                  <a:pt x="2062480" y="1198880"/>
                </a:cubicBezTo>
                <a:cubicBezTo>
                  <a:pt x="2063546" y="1207405"/>
                  <a:pt x="2076940" y="1323541"/>
                  <a:pt x="2082800" y="1341120"/>
                </a:cubicBezTo>
                <a:cubicBezTo>
                  <a:pt x="2086661" y="1352704"/>
                  <a:pt x="2096023" y="1361664"/>
                  <a:pt x="2103120" y="1371600"/>
                </a:cubicBezTo>
                <a:cubicBezTo>
                  <a:pt x="2148572" y="1435233"/>
                  <a:pt x="2121995" y="1398538"/>
                  <a:pt x="2194560" y="1463040"/>
                </a:cubicBezTo>
                <a:cubicBezTo>
                  <a:pt x="2270977" y="1530966"/>
                  <a:pt x="2173520" y="1454880"/>
                  <a:pt x="2265680" y="1524000"/>
                </a:cubicBezTo>
                <a:cubicBezTo>
                  <a:pt x="2269067" y="1534160"/>
                  <a:pt x="2268267" y="1546907"/>
                  <a:pt x="2275840" y="1554480"/>
                </a:cubicBezTo>
                <a:cubicBezTo>
                  <a:pt x="2286550" y="1565190"/>
                  <a:pt x="2303184" y="1567547"/>
                  <a:pt x="2316480" y="1574800"/>
                </a:cubicBezTo>
                <a:cubicBezTo>
                  <a:pt x="2340450" y="1587875"/>
                  <a:pt x="2366130" y="1598571"/>
                  <a:pt x="2387600" y="1615440"/>
                </a:cubicBezTo>
                <a:cubicBezTo>
                  <a:pt x="2474323" y="1683580"/>
                  <a:pt x="2435781" y="1687564"/>
                  <a:pt x="2529840" y="1737360"/>
                </a:cubicBezTo>
                <a:cubicBezTo>
                  <a:pt x="2562077" y="1754426"/>
                  <a:pt x="2598815" y="1761688"/>
                  <a:pt x="2631440" y="1778000"/>
                </a:cubicBezTo>
                <a:cubicBezTo>
                  <a:pt x="2666765" y="1795663"/>
                  <a:pt x="2697715" y="1821297"/>
                  <a:pt x="2733040" y="1838960"/>
                </a:cubicBezTo>
                <a:cubicBezTo>
                  <a:pt x="2746587" y="1845733"/>
                  <a:pt x="2761563" y="1850193"/>
                  <a:pt x="2773680" y="1859280"/>
                </a:cubicBezTo>
                <a:cubicBezTo>
                  <a:pt x="2789006" y="1870775"/>
                  <a:pt x="2798731" y="1888785"/>
                  <a:pt x="2814320" y="1899920"/>
                </a:cubicBezTo>
                <a:cubicBezTo>
                  <a:pt x="2823035" y="1906145"/>
                  <a:pt x="2834772" y="1906320"/>
                  <a:pt x="2844800" y="1910080"/>
                </a:cubicBezTo>
                <a:cubicBezTo>
                  <a:pt x="2913456" y="1935826"/>
                  <a:pt x="2875991" y="1927758"/>
                  <a:pt x="2946400" y="1940560"/>
                </a:cubicBezTo>
                <a:cubicBezTo>
                  <a:pt x="3013301" y="1952724"/>
                  <a:pt x="2992511" y="1935871"/>
                  <a:pt x="3017520" y="1960880"/>
                </a:cubicBezTo>
              </a:path>
            </a:pathLst>
          </a:cu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36BE9D-448A-7573-1778-B2E9C83E3EAD}"/>
              </a:ext>
            </a:extLst>
          </p:cNvPr>
          <p:cNvSpPr/>
          <p:nvPr/>
        </p:nvSpPr>
        <p:spPr>
          <a:xfrm>
            <a:off x="2967408" y="3510195"/>
            <a:ext cx="3041904" cy="2774170"/>
          </a:xfrm>
          <a:custGeom>
            <a:avLst/>
            <a:gdLst>
              <a:gd name="connsiteX0" fmla="*/ 0 w 3041904"/>
              <a:gd name="connsiteY0" fmla="*/ 2731008 h 2774170"/>
              <a:gd name="connsiteX1" fmla="*/ 67056 w 3041904"/>
              <a:gd name="connsiteY1" fmla="*/ 2718816 h 2774170"/>
              <a:gd name="connsiteX2" fmla="*/ 97536 w 3041904"/>
              <a:gd name="connsiteY2" fmla="*/ 2706624 h 2774170"/>
              <a:gd name="connsiteX3" fmla="*/ 128016 w 3041904"/>
              <a:gd name="connsiteY3" fmla="*/ 2700528 h 2774170"/>
              <a:gd name="connsiteX4" fmla="*/ 152400 w 3041904"/>
              <a:gd name="connsiteY4" fmla="*/ 2688336 h 2774170"/>
              <a:gd name="connsiteX5" fmla="*/ 182880 w 3041904"/>
              <a:gd name="connsiteY5" fmla="*/ 2682240 h 2774170"/>
              <a:gd name="connsiteX6" fmla="*/ 201168 w 3041904"/>
              <a:gd name="connsiteY6" fmla="*/ 2657856 h 2774170"/>
              <a:gd name="connsiteX7" fmla="*/ 231648 w 3041904"/>
              <a:gd name="connsiteY7" fmla="*/ 2645664 h 2774170"/>
              <a:gd name="connsiteX8" fmla="*/ 286512 w 3041904"/>
              <a:gd name="connsiteY8" fmla="*/ 2615184 h 2774170"/>
              <a:gd name="connsiteX9" fmla="*/ 341376 w 3041904"/>
              <a:gd name="connsiteY9" fmla="*/ 2602992 h 2774170"/>
              <a:gd name="connsiteX10" fmla="*/ 384048 w 3041904"/>
              <a:gd name="connsiteY10" fmla="*/ 2584704 h 2774170"/>
              <a:gd name="connsiteX11" fmla="*/ 402336 w 3041904"/>
              <a:gd name="connsiteY11" fmla="*/ 2572512 h 2774170"/>
              <a:gd name="connsiteX12" fmla="*/ 426720 w 3041904"/>
              <a:gd name="connsiteY12" fmla="*/ 2560320 h 2774170"/>
              <a:gd name="connsiteX13" fmla="*/ 481584 w 3041904"/>
              <a:gd name="connsiteY13" fmla="*/ 2517648 h 2774170"/>
              <a:gd name="connsiteX14" fmla="*/ 512064 w 3041904"/>
              <a:gd name="connsiteY14" fmla="*/ 2481072 h 2774170"/>
              <a:gd name="connsiteX15" fmla="*/ 573024 w 3041904"/>
              <a:gd name="connsiteY15" fmla="*/ 2401824 h 2774170"/>
              <a:gd name="connsiteX16" fmla="*/ 603504 w 3041904"/>
              <a:gd name="connsiteY16" fmla="*/ 2377440 h 2774170"/>
              <a:gd name="connsiteX17" fmla="*/ 627888 w 3041904"/>
              <a:gd name="connsiteY17" fmla="*/ 2353056 h 2774170"/>
              <a:gd name="connsiteX18" fmla="*/ 633984 w 3041904"/>
              <a:gd name="connsiteY18" fmla="*/ 2328672 h 2774170"/>
              <a:gd name="connsiteX19" fmla="*/ 646176 w 3041904"/>
              <a:gd name="connsiteY19" fmla="*/ 2304288 h 2774170"/>
              <a:gd name="connsiteX20" fmla="*/ 670560 w 3041904"/>
              <a:gd name="connsiteY20" fmla="*/ 2255520 h 2774170"/>
              <a:gd name="connsiteX21" fmla="*/ 688848 w 3041904"/>
              <a:gd name="connsiteY21" fmla="*/ 2157984 h 2774170"/>
              <a:gd name="connsiteX22" fmla="*/ 694944 w 3041904"/>
              <a:gd name="connsiteY22" fmla="*/ 2109216 h 2774170"/>
              <a:gd name="connsiteX23" fmla="*/ 701040 w 3041904"/>
              <a:gd name="connsiteY23" fmla="*/ 2084832 h 2774170"/>
              <a:gd name="connsiteX24" fmla="*/ 719328 w 3041904"/>
              <a:gd name="connsiteY24" fmla="*/ 1999488 h 2774170"/>
              <a:gd name="connsiteX25" fmla="*/ 749808 w 3041904"/>
              <a:gd name="connsiteY25" fmla="*/ 1950720 h 2774170"/>
              <a:gd name="connsiteX26" fmla="*/ 755904 w 3041904"/>
              <a:gd name="connsiteY26" fmla="*/ 1932432 h 2774170"/>
              <a:gd name="connsiteX27" fmla="*/ 768096 w 3041904"/>
              <a:gd name="connsiteY27" fmla="*/ 1859280 h 2774170"/>
              <a:gd name="connsiteX28" fmla="*/ 786384 w 3041904"/>
              <a:gd name="connsiteY28" fmla="*/ 1804416 h 2774170"/>
              <a:gd name="connsiteX29" fmla="*/ 792480 w 3041904"/>
              <a:gd name="connsiteY29" fmla="*/ 1676400 h 2774170"/>
              <a:gd name="connsiteX30" fmla="*/ 804672 w 3041904"/>
              <a:gd name="connsiteY30" fmla="*/ 1621536 h 2774170"/>
              <a:gd name="connsiteX31" fmla="*/ 816864 w 3041904"/>
              <a:gd name="connsiteY31" fmla="*/ 1584960 h 2774170"/>
              <a:gd name="connsiteX32" fmla="*/ 822960 w 3041904"/>
              <a:gd name="connsiteY32" fmla="*/ 1548384 h 2774170"/>
              <a:gd name="connsiteX33" fmla="*/ 829056 w 3041904"/>
              <a:gd name="connsiteY33" fmla="*/ 1517904 h 2774170"/>
              <a:gd name="connsiteX34" fmla="*/ 841248 w 3041904"/>
              <a:gd name="connsiteY34" fmla="*/ 1475232 h 2774170"/>
              <a:gd name="connsiteX35" fmla="*/ 847344 w 3041904"/>
              <a:gd name="connsiteY35" fmla="*/ 1444752 h 2774170"/>
              <a:gd name="connsiteX36" fmla="*/ 859536 w 3041904"/>
              <a:gd name="connsiteY36" fmla="*/ 1420368 h 2774170"/>
              <a:gd name="connsiteX37" fmla="*/ 871728 w 3041904"/>
              <a:gd name="connsiteY37" fmla="*/ 1365504 h 2774170"/>
              <a:gd name="connsiteX38" fmla="*/ 877824 w 3041904"/>
              <a:gd name="connsiteY38" fmla="*/ 1347216 h 2774170"/>
              <a:gd name="connsiteX39" fmla="*/ 890016 w 3041904"/>
              <a:gd name="connsiteY39" fmla="*/ 1328928 h 2774170"/>
              <a:gd name="connsiteX40" fmla="*/ 908304 w 3041904"/>
              <a:gd name="connsiteY40" fmla="*/ 1255776 h 2774170"/>
              <a:gd name="connsiteX41" fmla="*/ 914400 w 3041904"/>
              <a:gd name="connsiteY41" fmla="*/ 1231392 h 2774170"/>
              <a:gd name="connsiteX42" fmla="*/ 920496 w 3041904"/>
              <a:gd name="connsiteY42" fmla="*/ 1213104 h 2774170"/>
              <a:gd name="connsiteX43" fmla="*/ 926592 w 3041904"/>
              <a:gd name="connsiteY43" fmla="*/ 1182624 h 2774170"/>
              <a:gd name="connsiteX44" fmla="*/ 938784 w 3041904"/>
              <a:gd name="connsiteY44" fmla="*/ 1146048 h 2774170"/>
              <a:gd name="connsiteX45" fmla="*/ 950976 w 3041904"/>
              <a:gd name="connsiteY45" fmla="*/ 1054608 h 2774170"/>
              <a:gd name="connsiteX46" fmla="*/ 975360 w 3041904"/>
              <a:gd name="connsiteY46" fmla="*/ 993648 h 2774170"/>
              <a:gd name="connsiteX47" fmla="*/ 981456 w 3041904"/>
              <a:gd name="connsiteY47" fmla="*/ 957072 h 2774170"/>
              <a:gd name="connsiteX48" fmla="*/ 999744 w 3041904"/>
              <a:gd name="connsiteY48" fmla="*/ 902208 h 2774170"/>
              <a:gd name="connsiteX49" fmla="*/ 1005840 w 3041904"/>
              <a:gd name="connsiteY49" fmla="*/ 883920 h 2774170"/>
              <a:gd name="connsiteX50" fmla="*/ 1018032 w 3041904"/>
              <a:gd name="connsiteY50" fmla="*/ 859536 h 2774170"/>
              <a:gd name="connsiteX51" fmla="*/ 1036320 w 3041904"/>
              <a:gd name="connsiteY51" fmla="*/ 798576 h 2774170"/>
              <a:gd name="connsiteX52" fmla="*/ 1054608 w 3041904"/>
              <a:gd name="connsiteY52" fmla="*/ 749808 h 2774170"/>
              <a:gd name="connsiteX53" fmla="*/ 1066800 w 3041904"/>
              <a:gd name="connsiteY53" fmla="*/ 688848 h 2774170"/>
              <a:gd name="connsiteX54" fmla="*/ 1078992 w 3041904"/>
              <a:gd name="connsiteY54" fmla="*/ 652272 h 2774170"/>
              <a:gd name="connsiteX55" fmla="*/ 1085088 w 3041904"/>
              <a:gd name="connsiteY55" fmla="*/ 615696 h 2774170"/>
              <a:gd name="connsiteX56" fmla="*/ 1109472 w 3041904"/>
              <a:gd name="connsiteY56" fmla="*/ 548640 h 2774170"/>
              <a:gd name="connsiteX57" fmla="*/ 1115568 w 3041904"/>
              <a:gd name="connsiteY57" fmla="*/ 530352 h 2774170"/>
              <a:gd name="connsiteX58" fmla="*/ 1127760 w 3041904"/>
              <a:gd name="connsiteY58" fmla="*/ 512064 h 2774170"/>
              <a:gd name="connsiteX59" fmla="*/ 1139952 w 3041904"/>
              <a:gd name="connsiteY59" fmla="*/ 487680 h 2774170"/>
              <a:gd name="connsiteX60" fmla="*/ 1158240 w 3041904"/>
              <a:gd name="connsiteY60" fmla="*/ 457200 h 2774170"/>
              <a:gd name="connsiteX61" fmla="*/ 1164336 w 3041904"/>
              <a:gd name="connsiteY61" fmla="*/ 432816 h 2774170"/>
              <a:gd name="connsiteX62" fmla="*/ 1188720 w 3041904"/>
              <a:gd name="connsiteY62" fmla="*/ 390144 h 2774170"/>
              <a:gd name="connsiteX63" fmla="*/ 1207008 w 3041904"/>
              <a:gd name="connsiteY63" fmla="*/ 365760 h 2774170"/>
              <a:gd name="connsiteX64" fmla="*/ 1219200 w 3041904"/>
              <a:gd name="connsiteY64" fmla="*/ 347472 h 2774170"/>
              <a:gd name="connsiteX65" fmla="*/ 1237488 w 3041904"/>
              <a:gd name="connsiteY65" fmla="*/ 298704 h 2774170"/>
              <a:gd name="connsiteX66" fmla="*/ 1261872 w 3041904"/>
              <a:gd name="connsiteY66" fmla="*/ 256032 h 2774170"/>
              <a:gd name="connsiteX67" fmla="*/ 1267968 w 3041904"/>
              <a:gd name="connsiteY67" fmla="*/ 231648 h 2774170"/>
              <a:gd name="connsiteX68" fmla="*/ 1280160 w 3041904"/>
              <a:gd name="connsiteY68" fmla="*/ 213360 h 2774170"/>
              <a:gd name="connsiteX69" fmla="*/ 1304544 w 3041904"/>
              <a:gd name="connsiteY69" fmla="*/ 170688 h 2774170"/>
              <a:gd name="connsiteX70" fmla="*/ 1310640 w 3041904"/>
              <a:gd name="connsiteY70" fmla="*/ 146304 h 2774170"/>
              <a:gd name="connsiteX71" fmla="*/ 1341120 w 3041904"/>
              <a:gd name="connsiteY71" fmla="*/ 97536 h 2774170"/>
              <a:gd name="connsiteX72" fmla="*/ 1377696 w 3041904"/>
              <a:gd name="connsiteY72" fmla="*/ 36576 h 2774170"/>
              <a:gd name="connsiteX73" fmla="*/ 1402080 w 3041904"/>
              <a:gd name="connsiteY73" fmla="*/ 30480 h 2774170"/>
              <a:gd name="connsiteX74" fmla="*/ 1426464 w 3041904"/>
              <a:gd name="connsiteY74" fmla="*/ 12192 h 2774170"/>
              <a:gd name="connsiteX75" fmla="*/ 1487424 w 3041904"/>
              <a:gd name="connsiteY75" fmla="*/ 0 h 2774170"/>
              <a:gd name="connsiteX76" fmla="*/ 1554480 w 3041904"/>
              <a:gd name="connsiteY76" fmla="*/ 6096 h 2774170"/>
              <a:gd name="connsiteX77" fmla="*/ 1560576 w 3041904"/>
              <a:gd name="connsiteY77" fmla="*/ 24384 h 2774170"/>
              <a:gd name="connsiteX78" fmla="*/ 1572768 w 3041904"/>
              <a:gd name="connsiteY78" fmla="*/ 42672 h 2774170"/>
              <a:gd name="connsiteX79" fmla="*/ 1578864 w 3041904"/>
              <a:gd name="connsiteY79" fmla="*/ 60960 h 2774170"/>
              <a:gd name="connsiteX80" fmla="*/ 1603248 w 3041904"/>
              <a:gd name="connsiteY80" fmla="*/ 85344 h 2774170"/>
              <a:gd name="connsiteX81" fmla="*/ 1615440 w 3041904"/>
              <a:gd name="connsiteY81" fmla="*/ 103632 h 2774170"/>
              <a:gd name="connsiteX82" fmla="*/ 1639824 w 3041904"/>
              <a:gd name="connsiteY82" fmla="*/ 128016 h 2774170"/>
              <a:gd name="connsiteX83" fmla="*/ 1664208 w 3041904"/>
              <a:gd name="connsiteY83" fmla="*/ 164592 h 2774170"/>
              <a:gd name="connsiteX84" fmla="*/ 1719072 w 3041904"/>
              <a:gd name="connsiteY84" fmla="*/ 231648 h 2774170"/>
              <a:gd name="connsiteX85" fmla="*/ 1749552 w 3041904"/>
              <a:gd name="connsiteY85" fmla="*/ 280416 h 2774170"/>
              <a:gd name="connsiteX86" fmla="*/ 1755648 w 3041904"/>
              <a:gd name="connsiteY86" fmla="*/ 310896 h 2774170"/>
              <a:gd name="connsiteX87" fmla="*/ 1780032 w 3041904"/>
              <a:gd name="connsiteY87" fmla="*/ 353568 h 2774170"/>
              <a:gd name="connsiteX88" fmla="*/ 1786128 w 3041904"/>
              <a:gd name="connsiteY88" fmla="*/ 371856 h 2774170"/>
              <a:gd name="connsiteX89" fmla="*/ 1798320 w 3041904"/>
              <a:gd name="connsiteY89" fmla="*/ 396240 h 2774170"/>
              <a:gd name="connsiteX90" fmla="*/ 1810512 w 3041904"/>
              <a:gd name="connsiteY90" fmla="*/ 445008 h 2774170"/>
              <a:gd name="connsiteX91" fmla="*/ 1822704 w 3041904"/>
              <a:gd name="connsiteY91" fmla="*/ 469392 h 2774170"/>
              <a:gd name="connsiteX92" fmla="*/ 1840992 w 3041904"/>
              <a:gd name="connsiteY92" fmla="*/ 505968 h 2774170"/>
              <a:gd name="connsiteX93" fmla="*/ 1865376 w 3041904"/>
              <a:gd name="connsiteY93" fmla="*/ 579120 h 2774170"/>
              <a:gd name="connsiteX94" fmla="*/ 1889760 w 3041904"/>
              <a:gd name="connsiteY94" fmla="*/ 633984 h 2774170"/>
              <a:gd name="connsiteX95" fmla="*/ 1908048 w 3041904"/>
              <a:gd name="connsiteY95" fmla="*/ 694944 h 2774170"/>
              <a:gd name="connsiteX96" fmla="*/ 1914144 w 3041904"/>
              <a:gd name="connsiteY96" fmla="*/ 725424 h 2774170"/>
              <a:gd name="connsiteX97" fmla="*/ 1920240 w 3041904"/>
              <a:gd name="connsiteY97" fmla="*/ 749808 h 2774170"/>
              <a:gd name="connsiteX98" fmla="*/ 1932432 w 3041904"/>
              <a:gd name="connsiteY98" fmla="*/ 804672 h 2774170"/>
              <a:gd name="connsiteX99" fmla="*/ 1944624 w 3041904"/>
              <a:gd name="connsiteY99" fmla="*/ 835152 h 2774170"/>
              <a:gd name="connsiteX100" fmla="*/ 1950720 w 3041904"/>
              <a:gd name="connsiteY100" fmla="*/ 877824 h 2774170"/>
              <a:gd name="connsiteX101" fmla="*/ 1956816 w 3041904"/>
              <a:gd name="connsiteY101" fmla="*/ 896112 h 2774170"/>
              <a:gd name="connsiteX102" fmla="*/ 1969008 w 3041904"/>
              <a:gd name="connsiteY102" fmla="*/ 969264 h 2774170"/>
              <a:gd name="connsiteX103" fmla="*/ 1975104 w 3041904"/>
              <a:gd name="connsiteY103" fmla="*/ 993648 h 2774170"/>
              <a:gd name="connsiteX104" fmla="*/ 1981200 w 3041904"/>
              <a:gd name="connsiteY104" fmla="*/ 1042416 h 2774170"/>
              <a:gd name="connsiteX105" fmla="*/ 1999488 w 3041904"/>
              <a:gd name="connsiteY105" fmla="*/ 1133856 h 2774170"/>
              <a:gd name="connsiteX106" fmla="*/ 2005584 w 3041904"/>
              <a:gd name="connsiteY106" fmla="*/ 1164336 h 2774170"/>
              <a:gd name="connsiteX107" fmla="*/ 2011680 w 3041904"/>
              <a:gd name="connsiteY107" fmla="*/ 1261872 h 2774170"/>
              <a:gd name="connsiteX108" fmla="*/ 2029968 w 3041904"/>
              <a:gd name="connsiteY108" fmla="*/ 1280160 h 2774170"/>
              <a:gd name="connsiteX109" fmla="*/ 2042160 w 3041904"/>
              <a:gd name="connsiteY109" fmla="*/ 1304544 h 2774170"/>
              <a:gd name="connsiteX110" fmla="*/ 2066544 w 3041904"/>
              <a:gd name="connsiteY110" fmla="*/ 1341120 h 2774170"/>
              <a:gd name="connsiteX111" fmla="*/ 2097024 w 3041904"/>
              <a:gd name="connsiteY111" fmla="*/ 1408176 h 2774170"/>
              <a:gd name="connsiteX112" fmla="*/ 2133600 w 3041904"/>
              <a:gd name="connsiteY112" fmla="*/ 1469136 h 2774170"/>
              <a:gd name="connsiteX113" fmla="*/ 2139696 w 3041904"/>
              <a:gd name="connsiteY113" fmla="*/ 1499616 h 2774170"/>
              <a:gd name="connsiteX114" fmla="*/ 2170176 w 3041904"/>
              <a:gd name="connsiteY114" fmla="*/ 1554480 h 2774170"/>
              <a:gd name="connsiteX115" fmla="*/ 2188464 w 3041904"/>
              <a:gd name="connsiteY115" fmla="*/ 1584960 h 2774170"/>
              <a:gd name="connsiteX116" fmla="*/ 2200656 w 3041904"/>
              <a:gd name="connsiteY116" fmla="*/ 1633728 h 2774170"/>
              <a:gd name="connsiteX117" fmla="*/ 2231136 w 3041904"/>
              <a:gd name="connsiteY117" fmla="*/ 1737360 h 2774170"/>
              <a:gd name="connsiteX118" fmla="*/ 2237232 w 3041904"/>
              <a:gd name="connsiteY118" fmla="*/ 1780032 h 2774170"/>
              <a:gd name="connsiteX119" fmla="*/ 2249424 w 3041904"/>
              <a:gd name="connsiteY119" fmla="*/ 1804416 h 2774170"/>
              <a:gd name="connsiteX120" fmla="*/ 2267712 w 3041904"/>
              <a:gd name="connsiteY120" fmla="*/ 1871472 h 2774170"/>
              <a:gd name="connsiteX121" fmla="*/ 2292096 w 3041904"/>
              <a:gd name="connsiteY121" fmla="*/ 1975104 h 2774170"/>
              <a:gd name="connsiteX122" fmla="*/ 2298192 w 3041904"/>
              <a:gd name="connsiteY122" fmla="*/ 2023872 h 2774170"/>
              <a:gd name="connsiteX123" fmla="*/ 2304288 w 3041904"/>
              <a:gd name="connsiteY123" fmla="*/ 2042160 h 2774170"/>
              <a:gd name="connsiteX124" fmla="*/ 2328672 w 3041904"/>
              <a:gd name="connsiteY124" fmla="*/ 2139696 h 2774170"/>
              <a:gd name="connsiteX125" fmla="*/ 2334768 w 3041904"/>
              <a:gd name="connsiteY125" fmla="*/ 2164080 h 2774170"/>
              <a:gd name="connsiteX126" fmla="*/ 2346960 w 3041904"/>
              <a:gd name="connsiteY126" fmla="*/ 2200656 h 2774170"/>
              <a:gd name="connsiteX127" fmla="*/ 2377440 w 3041904"/>
              <a:gd name="connsiteY127" fmla="*/ 2316480 h 2774170"/>
              <a:gd name="connsiteX128" fmla="*/ 2389632 w 3041904"/>
              <a:gd name="connsiteY128" fmla="*/ 2346960 h 2774170"/>
              <a:gd name="connsiteX129" fmla="*/ 2395728 w 3041904"/>
              <a:gd name="connsiteY129" fmla="*/ 2365248 h 2774170"/>
              <a:gd name="connsiteX130" fmla="*/ 2432304 w 3041904"/>
              <a:gd name="connsiteY130" fmla="*/ 2420112 h 2774170"/>
              <a:gd name="connsiteX131" fmla="*/ 2462784 w 3041904"/>
              <a:gd name="connsiteY131" fmla="*/ 2481072 h 2774170"/>
              <a:gd name="connsiteX132" fmla="*/ 2481072 w 3041904"/>
              <a:gd name="connsiteY132" fmla="*/ 2511552 h 2774170"/>
              <a:gd name="connsiteX133" fmla="*/ 2499360 w 3041904"/>
              <a:gd name="connsiteY133" fmla="*/ 2523744 h 2774170"/>
              <a:gd name="connsiteX134" fmla="*/ 2578608 w 3041904"/>
              <a:gd name="connsiteY134" fmla="*/ 2584704 h 2774170"/>
              <a:gd name="connsiteX135" fmla="*/ 2627376 w 3041904"/>
              <a:gd name="connsiteY135" fmla="*/ 2621280 h 2774170"/>
              <a:gd name="connsiteX136" fmla="*/ 2663952 w 3041904"/>
              <a:gd name="connsiteY136" fmla="*/ 2645664 h 2774170"/>
              <a:gd name="connsiteX137" fmla="*/ 2694432 w 3041904"/>
              <a:gd name="connsiteY137" fmla="*/ 2657856 h 2774170"/>
              <a:gd name="connsiteX138" fmla="*/ 2737104 w 3041904"/>
              <a:gd name="connsiteY138" fmla="*/ 2682240 h 2774170"/>
              <a:gd name="connsiteX139" fmla="*/ 2785872 w 3041904"/>
              <a:gd name="connsiteY139" fmla="*/ 2700528 h 2774170"/>
              <a:gd name="connsiteX140" fmla="*/ 2804160 w 3041904"/>
              <a:gd name="connsiteY140" fmla="*/ 2706624 h 2774170"/>
              <a:gd name="connsiteX141" fmla="*/ 2852928 w 3041904"/>
              <a:gd name="connsiteY141" fmla="*/ 2724912 h 2774170"/>
              <a:gd name="connsiteX142" fmla="*/ 2895600 w 3041904"/>
              <a:gd name="connsiteY142" fmla="*/ 2749296 h 2774170"/>
              <a:gd name="connsiteX143" fmla="*/ 2932176 w 3041904"/>
              <a:gd name="connsiteY143" fmla="*/ 2755392 h 2774170"/>
              <a:gd name="connsiteX144" fmla="*/ 2950464 w 3041904"/>
              <a:gd name="connsiteY144" fmla="*/ 2761488 h 2774170"/>
              <a:gd name="connsiteX145" fmla="*/ 3005328 w 3041904"/>
              <a:gd name="connsiteY145" fmla="*/ 2773680 h 2774170"/>
              <a:gd name="connsiteX146" fmla="*/ 3041904 w 3041904"/>
              <a:gd name="connsiteY146" fmla="*/ 2773680 h 2774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</a:cxnLst>
            <a:rect l="l" t="t" r="r" b="b"/>
            <a:pathLst>
              <a:path w="3041904" h="2774170">
                <a:moveTo>
                  <a:pt x="0" y="2731008"/>
                </a:moveTo>
                <a:cubicBezTo>
                  <a:pt x="22352" y="2726944"/>
                  <a:pt x="45016" y="2724326"/>
                  <a:pt x="67056" y="2718816"/>
                </a:cubicBezTo>
                <a:cubicBezTo>
                  <a:pt x="77672" y="2716162"/>
                  <a:pt x="87055" y="2709768"/>
                  <a:pt x="97536" y="2706624"/>
                </a:cubicBezTo>
                <a:cubicBezTo>
                  <a:pt x="107460" y="2703647"/>
                  <a:pt x="117856" y="2702560"/>
                  <a:pt x="128016" y="2700528"/>
                </a:cubicBezTo>
                <a:cubicBezTo>
                  <a:pt x="136144" y="2696464"/>
                  <a:pt x="143779" y="2691210"/>
                  <a:pt x="152400" y="2688336"/>
                </a:cubicBezTo>
                <a:cubicBezTo>
                  <a:pt x="162230" y="2685059"/>
                  <a:pt x="174094" y="2687731"/>
                  <a:pt x="182880" y="2682240"/>
                </a:cubicBezTo>
                <a:cubicBezTo>
                  <a:pt x="191496" y="2676855"/>
                  <a:pt x="193040" y="2663952"/>
                  <a:pt x="201168" y="2657856"/>
                </a:cubicBezTo>
                <a:cubicBezTo>
                  <a:pt x="209922" y="2651290"/>
                  <a:pt x="221861" y="2650558"/>
                  <a:pt x="231648" y="2645664"/>
                </a:cubicBezTo>
                <a:cubicBezTo>
                  <a:pt x="247273" y="2637851"/>
                  <a:pt x="268900" y="2621055"/>
                  <a:pt x="286512" y="2615184"/>
                </a:cubicBezTo>
                <a:cubicBezTo>
                  <a:pt x="335768" y="2598765"/>
                  <a:pt x="298401" y="2618619"/>
                  <a:pt x="341376" y="2602992"/>
                </a:cubicBezTo>
                <a:cubicBezTo>
                  <a:pt x="355920" y="2597703"/>
                  <a:pt x="370207" y="2591625"/>
                  <a:pt x="384048" y="2584704"/>
                </a:cubicBezTo>
                <a:cubicBezTo>
                  <a:pt x="390601" y="2581427"/>
                  <a:pt x="395975" y="2576147"/>
                  <a:pt x="402336" y="2572512"/>
                </a:cubicBezTo>
                <a:cubicBezTo>
                  <a:pt x="410226" y="2568003"/>
                  <a:pt x="419624" y="2565997"/>
                  <a:pt x="426720" y="2560320"/>
                </a:cubicBezTo>
                <a:cubicBezTo>
                  <a:pt x="485462" y="2513326"/>
                  <a:pt x="440371" y="2531386"/>
                  <a:pt x="481584" y="2517648"/>
                </a:cubicBezTo>
                <a:cubicBezTo>
                  <a:pt x="491744" y="2505456"/>
                  <a:pt x="502321" y="2493599"/>
                  <a:pt x="512064" y="2481072"/>
                </a:cubicBezTo>
                <a:cubicBezTo>
                  <a:pt x="553568" y="2427710"/>
                  <a:pt x="466838" y="2516178"/>
                  <a:pt x="573024" y="2401824"/>
                </a:cubicBezTo>
                <a:cubicBezTo>
                  <a:pt x="581877" y="2392290"/>
                  <a:pt x="593779" y="2386084"/>
                  <a:pt x="603504" y="2377440"/>
                </a:cubicBezTo>
                <a:cubicBezTo>
                  <a:pt x="612095" y="2369803"/>
                  <a:pt x="619760" y="2361184"/>
                  <a:pt x="627888" y="2353056"/>
                </a:cubicBezTo>
                <a:cubicBezTo>
                  <a:pt x="629920" y="2344928"/>
                  <a:pt x="631042" y="2336517"/>
                  <a:pt x="633984" y="2328672"/>
                </a:cubicBezTo>
                <a:cubicBezTo>
                  <a:pt x="637175" y="2320163"/>
                  <a:pt x="643302" y="2312909"/>
                  <a:pt x="646176" y="2304288"/>
                </a:cubicBezTo>
                <a:cubicBezTo>
                  <a:pt x="661749" y="2257568"/>
                  <a:pt x="638467" y="2287613"/>
                  <a:pt x="670560" y="2255520"/>
                </a:cubicBezTo>
                <a:cubicBezTo>
                  <a:pt x="676656" y="2223008"/>
                  <a:pt x="684745" y="2190807"/>
                  <a:pt x="688848" y="2157984"/>
                </a:cubicBezTo>
                <a:cubicBezTo>
                  <a:pt x="690880" y="2141728"/>
                  <a:pt x="692251" y="2125376"/>
                  <a:pt x="694944" y="2109216"/>
                </a:cubicBezTo>
                <a:cubicBezTo>
                  <a:pt x="696321" y="2100952"/>
                  <a:pt x="699541" y="2093075"/>
                  <a:pt x="701040" y="2084832"/>
                </a:cubicBezTo>
                <a:cubicBezTo>
                  <a:pt x="707628" y="2048600"/>
                  <a:pt x="704836" y="2034268"/>
                  <a:pt x="719328" y="1999488"/>
                </a:cubicBezTo>
                <a:cubicBezTo>
                  <a:pt x="738879" y="1952565"/>
                  <a:pt x="732593" y="1985149"/>
                  <a:pt x="749808" y="1950720"/>
                </a:cubicBezTo>
                <a:cubicBezTo>
                  <a:pt x="752682" y="1944973"/>
                  <a:pt x="753872" y="1938528"/>
                  <a:pt x="755904" y="1932432"/>
                </a:cubicBezTo>
                <a:cubicBezTo>
                  <a:pt x="759101" y="1906854"/>
                  <a:pt x="760041" y="1883446"/>
                  <a:pt x="768096" y="1859280"/>
                </a:cubicBezTo>
                <a:cubicBezTo>
                  <a:pt x="791051" y="1790414"/>
                  <a:pt x="771775" y="1862850"/>
                  <a:pt x="786384" y="1804416"/>
                </a:cubicBezTo>
                <a:cubicBezTo>
                  <a:pt x="788416" y="1761744"/>
                  <a:pt x="789203" y="1718995"/>
                  <a:pt x="792480" y="1676400"/>
                </a:cubicBezTo>
                <a:cubicBezTo>
                  <a:pt x="793080" y="1668599"/>
                  <a:pt x="801836" y="1630990"/>
                  <a:pt x="804672" y="1621536"/>
                </a:cubicBezTo>
                <a:cubicBezTo>
                  <a:pt x="808365" y="1609226"/>
                  <a:pt x="813747" y="1597428"/>
                  <a:pt x="816864" y="1584960"/>
                </a:cubicBezTo>
                <a:cubicBezTo>
                  <a:pt x="819862" y="1572969"/>
                  <a:pt x="820749" y="1560545"/>
                  <a:pt x="822960" y="1548384"/>
                </a:cubicBezTo>
                <a:cubicBezTo>
                  <a:pt x="824813" y="1538190"/>
                  <a:pt x="826543" y="1527956"/>
                  <a:pt x="829056" y="1517904"/>
                </a:cubicBezTo>
                <a:cubicBezTo>
                  <a:pt x="832644" y="1503553"/>
                  <a:pt x="837660" y="1489583"/>
                  <a:pt x="841248" y="1475232"/>
                </a:cubicBezTo>
                <a:cubicBezTo>
                  <a:pt x="843761" y="1465180"/>
                  <a:pt x="844067" y="1454582"/>
                  <a:pt x="847344" y="1444752"/>
                </a:cubicBezTo>
                <a:cubicBezTo>
                  <a:pt x="850218" y="1436131"/>
                  <a:pt x="856345" y="1428877"/>
                  <a:pt x="859536" y="1420368"/>
                </a:cubicBezTo>
                <a:cubicBezTo>
                  <a:pt x="864229" y="1407852"/>
                  <a:pt x="868831" y="1377091"/>
                  <a:pt x="871728" y="1365504"/>
                </a:cubicBezTo>
                <a:cubicBezTo>
                  <a:pt x="873286" y="1359270"/>
                  <a:pt x="874950" y="1352963"/>
                  <a:pt x="877824" y="1347216"/>
                </a:cubicBezTo>
                <a:cubicBezTo>
                  <a:pt x="881101" y="1340663"/>
                  <a:pt x="885952" y="1335024"/>
                  <a:pt x="890016" y="1328928"/>
                </a:cubicBezTo>
                <a:lnTo>
                  <a:pt x="908304" y="1255776"/>
                </a:lnTo>
                <a:cubicBezTo>
                  <a:pt x="910336" y="1247648"/>
                  <a:pt x="911751" y="1239340"/>
                  <a:pt x="914400" y="1231392"/>
                </a:cubicBezTo>
                <a:cubicBezTo>
                  <a:pt x="916432" y="1225296"/>
                  <a:pt x="918938" y="1219338"/>
                  <a:pt x="920496" y="1213104"/>
                </a:cubicBezTo>
                <a:cubicBezTo>
                  <a:pt x="923009" y="1203052"/>
                  <a:pt x="923866" y="1192620"/>
                  <a:pt x="926592" y="1182624"/>
                </a:cubicBezTo>
                <a:cubicBezTo>
                  <a:pt x="929973" y="1170225"/>
                  <a:pt x="935403" y="1158447"/>
                  <a:pt x="938784" y="1146048"/>
                </a:cubicBezTo>
                <a:cubicBezTo>
                  <a:pt x="950929" y="1101516"/>
                  <a:pt x="939820" y="1114106"/>
                  <a:pt x="950976" y="1054608"/>
                </a:cubicBezTo>
                <a:cubicBezTo>
                  <a:pt x="955496" y="1030503"/>
                  <a:pt x="964878" y="1014612"/>
                  <a:pt x="975360" y="993648"/>
                </a:cubicBezTo>
                <a:cubicBezTo>
                  <a:pt x="977392" y="981456"/>
                  <a:pt x="978271" y="969015"/>
                  <a:pt x="981456" y="957072"/>
                </a:cubicBezTo>
                <a:cubicBezTo>
                  <a:pt x="986423" y="938446"/>
                  <a:pt x="993648" y="920496"/>
                  <a:pt x="999744" y="902208"/>
                </a:cubicBezTo>
                <a:cubicBezTo>
                  <a:pt x="1001776" y="896112"/>
                  <a:pt x="1002966" y="889667"/>
                  <a:pt x="1005840" y="883920"/>
                </a:cubicBezTo>
                <a:lnTo>
                  <a:pt x="1018032" y="859536"/>
                </a:lnTo>
                <a:cubicBezTo>
                  <a:pt x="1030442" y="785075"/>
                  <a:pt x="1015056" y="855279"/>
                  <a:pt x="1036320" y="798576"/>
                </a:cubicBezTo>
                <a:cubicBezTo>
                  <a:pt x="1061220" y="732176"/>
                  <a:pt x="1020664" y="817696"/>
                  <a:pt x="1054608" y="749808"/>
                </a:cubicBezTo>
                <a:cubicBezTo>
                  <a:pt x="1058727" y="725092"/>
                  <a:pt x="1059980" y="711582"/>
                  <a:pt x="1066800" y="688848"/>
                </a:cubicBezTo>
                <a:cubicBezTo>
                  <a:pt x="1070493" y="676538"/>
                  <a:pt x="1076879" y="664949"/>
                  <a:pt x="1078992" y="652272"/>
                </a:cubicBezTo>
                <a:cubicBezTo>
                  <a:pt x="1081024" y="640080"/>
                  <a:pt x="1082090" y="627687"/>
                  <a:pt x="1085088" y="615696"/>
                </a:cubicBezTo>
                <a:cubicBezTo>
                  <a:pt x="1091492" y="590081"/>
                  <a:pt x="1100382" y="572880"/>
                  <a:pt x="1109472" y="548640"/>
                </a:cubicBezTo>
                <a:cubicBezTo>
                  <a:pt x="1111728" y="542623"/>
                  <a:pt x="1112694" y="536099"/>
                  <a:pt x="1115568" y="530352"/>
                </a:cubicBezTo>
                <a:cubicBezTo>
                  <a:pt x="1118845" y="523799"/>
                  <a:pt x="1124125" y="518425"/>
                  <a:pt x="1127760" y="512064"/>
                </a:cubicBezTo>
                <a:cubicBezTo>
                  <a:pt x="1132269" y="504174"/>
                  <a:pt x="1135539" y="495624"/>
                  <a:pt x="1139952" y="487680"/>
                </a:cubicBezTo>
                <a:cubicBezTo>
                  <a:pt x="1145706" y="477323"/>
                  <a:pt x="1152144" y="467360"/>
                  <a:pt x="1158240" y="457200"/>
                </a:cubicBezTo>
                <a:cubicBezTo>
                  <a:pt x="1160272" y="449072"/>
                  <a:pt x="1161394" y="440661"/>
                  <a:pt x="1164336" y="432816"/>
                </a:cubicBezTo>
                <a:cubicBezTo>
                  <a:pt x="1169976" y="417777"/>
                  <a:pt x="1179411" y="403176"/>
                  <a:pt x="1188720" y="390144"/>
                </a:cubicBezTo>
                <a:cubicBezTo>
                  <a:pt x="1194625" y="381876"/>
                  <a:pt x="1201103" y="374028"/>
                  <a:pt x="1207008" y="365760"/>
                </a:cubicBezTo>
                <a:cubicBezTo>
                  <a:pt x="1211266" y="359798"/>
                  <a:pt x="1215136" y="353568"/>
                  <a:pt x="1219200" y="347472"/>
                </a:cubicBezTo>
                <a:cubicBezTo>
                  <a:pt x="1225867" y="320803"/>
                  <a:pt x="1223320" y="323498"/>
                  <a:pt x="1237488" y="298704"/>
                </a:cubicBezTo>
                <a:cubicBezTo>
                  <a:pt x="1250351" y="276194"/>
                  <a:pt x="1251824" y="282827"/>
                  <a:pt x="1261872" y="256032"/>
                </a:cubicBezTo>
                <a:cubicBezTo>
                  <a:pt x="1264814" y="248187"/>
                  <a:pt x="1264668" y="239349"/>
                  <a:pt x="1267968" y="231648"/>
                </a:cubicBezTo>
                <a:cubicBezTo>
                  <a:pt x="1270854" y="224914"/>
                  <a:pt x="1276883" y="219913"/>
                  <a:pt x="1280160" y="213360"/>
                </a:cubicBezTo>
                <a:cubicBezTo>
                  <a:pt x="1303432" y="166816"/>
                  <a:pt x="1260323" y="229650"/>
                  <a:pt x="1304544" y="170688"/>
                </a:cubicBezTo>
                <a:cubicBezTo>
                  <a:pt x="1306576" y="162560"/>
                  <a:pt x="1307237" y="153960"/>
                  <a:pt x="1310640" y="146304"/>
                </a:cubicBezTo>
                <a:cubicBezTo>
                  <a:pt x="1322137" y="120436"/>
                  <a:pt x="1328886" y="118946"/>
                  <a:pt x="1341120" y="97536"/>
                </a:cubicBezTo>
                <a:cubicBezTo>
                  <a:pt x="1347782" y="85877"/>
                  <a:pt x="1367754" y="39061"/>
                  <a:pt x="1377696" y="36576"/>
                </a:cubicBezTo>
                <a:lnTo>
                  <a:pt x="1402080" y="30480"/>
                </a:lnTo>
                <a:cubicBezTo>
                  <a:pt x="1410208" y="24384"/>
                  <a:pt x="1416896" y="15609"/>
                  <a:pt x="1426464" y="12192"/>
                </a:cubicBezTo>
                <a:cubicBezTo>
                  <a:pt x="1445979" y="5222"/>
                  <a:pt x="1487424" y="0"/>
                  <a:pt x="1487424" y="0"/>
                </a:cubicBezTo>
                <a:cubicBezTo>
                  <a:pt x="1509776" y="2032"/>
                  <a:pt x="1533188" y="-1001"/>
                  <a:pt x="1554480" y="6096"/>
                </a:cubicBezTo>
                <a:cubicBezTo>
                  <a:pt x="1560576" y="8128"/>
                  <a:pt x="1557702" y="18637"/>
                  <a:pt x="1560576" y="24384"/>
                </a:cubicBezTo>
                <a:cubicBezTo>
                  <a:pt x="1563853" y="30937"/>
                  <a:pt x="1569491" y="36119"/>
                  <a:pt x="1572768" y="42672"/>
                </a:cubicBezTo>
                <a:cubicBezTo>
                  <a:pt x="1575642" y="48419"/>
                  <a:pt x="1575129" y="55731"/>
                  <a:pt x="1578864" y="60960"/>
                </a:cubicBezTo>
                <a:cubicBezTo>
                  <a:pt x="1585545" y="70314"/>
                  <a:pt x="1595767" y="76617"/>
                  <a:pt x="1603248" y="85344"/>
                </a:cubicBezTo>
                <a:cubicBezTo>
                  <a:pt x="1608016" y="90907"/>
                  <a:pt x="1610672" y="98069"/>
                  <a:pt x="1615440" y="103632"/>
                </a:cubicBezTo>
                <a:cubicBezTo>
                  <a:pt x="1622921" y="112359"/>
                  <a:pt x="1632643" y="119040"/>
                  <a:pt x="1639824" y="128016"/>
                </a:cubicBezTo>
                <a:cubicBezTo>
                  <a:pt x="1648978" y="139458"/>
                  <a:pt x="1654929" y="153251"/>
                  <a:pt x="1664208" y="164592"/>
                </a:cubicBezTo>
                <a:cubicBezTo>
                  <a:pt x="1682496" y="186944"/>
                  <a:pt x="1704213" y="206883"/>
                  <a:pt x="1719072" y="231648"/>
                </a:cubicBezTo>
                <a:cubicBezTo>
                  <a:pt x="1741129" y="268410"/>
                  <a:pt x="1730788" y="252269"/>
                  <a:pt x="1749552" y="280416"/>
                </a:cubicBezTo>
                <a:cubicBezTo>
                  <a:pt x="1751584" y="290576"/>
                  <a:pt x="1752371" y="301066"/>
                  <a:pt x="1755648" y="310896"/>
                </a:cubicBezTo>
                <a:cubicBezTo>
                  <a:pt x="1766335" y="342958"/>
                  <a:pt x="1766654" y="326812"/>
                  <a:pt x="1780032" y="353568"/>
                </a:cubicBezTo>
                <a:cubicBezTo>
                  <a:pt x="1782906" y="359315"/>
                  <a:pt x="1783597" y="365950"/>
                  <a:pt x="1786128" y="371856"/>
                </a:cubicBezTo>
                <a:cubicBezTo>
                  <a:pt x="1789708" y="380209"/>
                  <a:pt x="1795446" y="387619"/>
                  <a:pt x="1798320" y="396240"/>
                </a:cubicBezTo>
                <a:cubicBezTo>
                  <a:pt x="1803619" y="412136"/>
                  <a:pt x="1805213" y="429112"/>
                  <a:pt x="1810512" y="445008"/>
                </a:cubicBezTo>
                <a:cubicBezTo>
                  <a:pt x="1813386" y="453629"/>
                  <a:pt x="1819124" y="461039"/>
                  <a:pt x="1822704" y="469392"/>
                </a:cubicBezTo>
                <a:cubicBezTo>
                  <a:pt x="1837847" y="504726"/>
                  <a:pt x="1817562" y="470823"/>
                  <a:pt x="1840992" y="505968"/>
                </a:cubicBezTo>
                <a:cubicBezTo>
                  <a:pt x="1867488" y="611950"/>
                  <a:pt x="1839128" y="513501"/>
                  <a:pt x="1865376" y="579120"/>
                </a:cubicBezTo>
                <a:cubicBezTo>
                  <a:pt x="1887139" y="633528"/>
                  <a:pt x="1866304" y="598799"/>
                  <a:pt x="1889760" y="633984"/>
                </a:cubicBezTo>
                <a:cubicBezTo>
                  <a:pt x="1895856" y="654304"/>
                  <a:pt x="1902582" y="674446"/>
                  <a:pt x="1908048" y="694944"/>
                </a:cubicBezTo>
                <a:cubicBezTo>
                  <a:pt x="1910718" y="704955"/>
                  <a:pt x="1911896" y="715310"/>
                  <a:pt x="1914144" y="725424"/>
                </a:cubicBezTo>
                <a:cubicBezTo>
                  <a:pt x="1915961" y="733603"/>
                  <a:pt x="1918423" y="741629"/>
                  <a:pt x="1920240" y="749808"/>
                </a:cubicBezTo>
                <a:cubicBezTo>
                  <a:pt x="1923461" y="764303"/>
                  <a:pt x="1927476" y="789805"/>
                  <a:pt x="1932432" y="804672"/>
                </a:cubicBezTo>
                <a:cubicBezTo>
                  <a:pt x="1935892" y="815053"/>
                  <a:pt x="1940560" y="824992"/>
                  <a:pt x="1944624" y="835152"/>
                </a:cubicBezTo>
                <a:cubicBezTo>
                  <a:pt x="1946656" y="849376"/>
                  <a:pt x="1947902" y="863735"/>
                  <a:pt x="1950720" y="877824"/>
                </a:cubicBezTo>
                <a:cubicBezTo>
                  <a:pt x="1951980" y="884125"/>
                  <a:pt x="1955556" y="889811"/>
                  <a:pt x="1956816" y="896112"/>
                </a:cubicBezTo>
                <a:cubicBezTo>
                  <a:pt x="1982261" y="1023338"/>
                  <a:pt x="1947198" y="871118"/>
                  <a:pt x="1969008" y="969264"/>
                </a:cubicBezTo>
                <a:cubicBezTo>
                  <a:pt x="1970825" y="977443"/>
                  <a:pt x="1973727" y="985384"/>
                  <a:pt x="1975104" y="993648"/>
                </a:cubicBezTo>
                <a:cubicBezTo>
                  <a:pt x="1977797" y="1009808"/>
                  <a:pt x="1978393" y="1026276"/>
                  <a:pt x="1981200" y="1042416"/>
                </a:cubicBezTo>
                <a:cubicBezTo>
                  <a:pt x="1986526" y="1073040"/>
                  <a:pt x="1993392" y="1103376"/>
                  <a:pt x="1999488" y="1133856"/>
                </a:cubicBezTo>
                <a:lnTo>
                  <a:pt x="2005584" y="1164336"/>
                </a:lnTo>
                <a:cubicBezTo>
                  <a:pt x="2007616" y="1196848"/>
                  <a:pt x="2004969" y="1229995"/>
                  <a:pt x="2011680" y="1261872"/>
                </a:cubicBezTo>
                <a:cubicBezTo>
                  <a:pt x="2013456" y="1270308"/>
                  <a:pt x="2024957" y="1273145"/>
                  <a:pt x="2029968" y="1280160"/>
                </a:cubicBezTo>
                <a:cubicBezTo>
                  <a:pt x="2035250" y="1287555"/>
                  <a:pt x="2037485" y="1296752"/>
                  <a:pt x="2042160" y="1304544"/>
                </a:cubicBezTo>
                <a:cubicBezTo>
                  <a:pt x="2049699" y="1317109"/>
                  <a:pt x="2061102" y="1327515"/>
                  <a:pt x="2066544" y="1341120"/>
                </a:cubicBezTo>
                <a:cubicBezTo>
                  <a:pt x="2078072" y="1369941"/>
                  <a:pt x="2080975" y="1379645"/>
                  <a:pt x="2097024" y="1408176"/>
                </a:cubicBezTo>
                <a:cubicBezTo>
                  <a:pt x="2108642" y="1428830"/>
                  <a:pt x="2121408" y="1448816"/>
                  <a:pt x="2133600" y="1469136"/>
                </a:cubicBezTo>
                <a:cubicBezTo>
                  <a:pt x="2135632" y="1479296"/>
                  <a:pt x="2136155" y="1489879"/>
                  <a:pt x="2139696" y="1499616"/>
                </a:cubicBezTo>
                <a:cubicBezTo>
                  <a:pt x="2150392" y="1529031"/>
                  <a:pt x="2156264" y="1532221"/>
                  <a:pt x="2170176" y="1554480"/>
                </a:cubicBezTo>
                <a:cubicBezTo>
                  <a:pt x="2176456" y="1564528"/>
                  <a:pt x="2182368" y="1574800"/>
                  <a:pt x="2188464" y="1584960"/>
                </a:cubicBezTo>
                <a:cubicBezTo>
                  <a:pt x="2198843" y="1636854"/>
                  <a:pt x="2189409" y="1596238"/>
                  <a:pt x="2200656" y="1633728"/>
                </a:cubicBezTo>
                <a:cubicBezTo>
                  <a:pt x="2211003" y="1668217"/>
                  <a:pt x="2231136" y="1737360"/>
                  <a:pt x="2231136" y="1737360"/>
                </a:cubicBezTo>
                <a:cubicBezTo>
                  <a:pt x="2233168" y="1751584"/>
                  <a:pt x="2233451" y="1766170"/>
                  <a:pt x="2237232" y="1780032"/>
                </a:cubicBezTo>
                <a:cubicBezTo>
                  <a:pt x="2239623" y="1788799"/>
                  <a:pt x="2246813" y="1795712"/>
                  <a:pt x="2249424" y="1804416"/>
                </a:cubicBezTo>
                <a:cubicBezTo>
                  <a:pt x="2282583" y="1914945"/>
                  <a:pt x="2228563" y="1773600"/>
                  <a:pt x="2267712" y="1871472"/>
                </a:cubicBezTo>
                <a:cubicBezTo>
                  <a:pt x="2282720" y="2006544"/>
                  <a:pt x="2260747" y="1849710"/>
                  <a:pt x="2292096" y="1975104"/>
                </a:cubicBezTo>
                <a:cubicBezTo>
                  <a:pt x="2296069" y="1990997"/>
                  <a:pt x="2295261" y="2007754"/>
                  <a:pt x="2298192" y="2023872"/>
                </a:cubicBezTo>
                <a:cubicBezTo>
                  <a:pt x="2299341" y="2030194"/>
                  <a:pt x="2302653" y="2035946"/>
                  <a:pt x="2304288" y="2042160"/>
                </a:cubicBezTo>
                <a:cubicBezTo>
                  <a:pt x="2312817" y="2074569"/>
                  <a:pt x="2320544" y="2107184"/>
                  <a:pt x="2328672" y="2139696"/>
                </a:cubicBezTo>
                <a:cubicBezTo>
                  <a:pt x="2330704" y="2147824"/>
                  <a:pt x="2332119" y="2156132"/>
                  <a:pt x="2334768" y="2164080"/>
                </a:cubicBezTo>
                <a:cubicBezTo>
                  <a:pt x="2338832" y="2176272"/>
                  <a:pt x="2343520" y="2188273"/>
                  <a:pt x="2346960" y="2200656"/>
                </a:cubicBezTo>
                <a:cubicBezTo>
                  <a:pt x="2356381" y="2234571"/>
                  <a:pt x="2365674" y="2281181"/>
                  <a:pt x="2377440" y="2316480"/>
                </a:cubicBezTo>
                <a:cubicBezTo>
                  <a:pt x="2380900" y="2326861"/>
                  <a:pt x="2385790" y="2336714"/>
                  <a:pt x="2389632" y="2346960"/>
                </a:cubicBezTo>
                <a:cubicBezTo>
                  <a:pt x="2391888" y="2352977"/>
                  <a:pt x="2392854" y="2359501"/>
                  <a:pt x="2395728" y="2365248"/>
                </a:cubicBezTo>
                <a:cubicBezTo>
                  <a:pt x="2407486" y="2388763"/>
                  <a:pt x="2416989" y="2399692"/>
                  <a:pt x="2432304" y="2420112"/>
                </a:cubicBezTo>
                <a:cubicBezTo>
                  <a:pt x="2443140" y="2463454"/>
                  <a:pt x="2431679" y="2429230"/>
                  <a:pt x="2462784" y="2481072"/>
                </a:cubicBezTo>
                <a:cubicBezTo>
                  <a:pt x="2468880" y="2491232"/>
                  <a:pt x="2473361" y="2502556"/>
                  <a:pt x="2481072" y="2511552"/>
                </a:cubicBezTo>
                <a:cubicBezTo>
                  <a:pt x="2485840" y="2517115"/>
                  <a:pt x="2493499" y="2519348"/>
                  <a:pt x="2499360" y="2523744"/>
                </a:cubicBezTo>
                <a:cubicBezTo>
                  <a:pt x="2526022" y="2543740"/>
                  <a:pt x="2555042" y="2561138"/>
                  <a:pt x="2578608" y="2584704"/>
                </a:cubicBezTo>
                <a:cubicBezTo>
                  <a:pt x="2620380" y="2626476"/>
                  <a:pt x="2584045" y="2595281"/>
                  <a:pt x="2627376" y="2621280"/>
                </a:cubicBezTo>
                <a:cubicBezTo>
                  <a:pt x="2639941" y="2628819"/>
                  <a:pt x="2650347" y="2640222"/>
                  <a:pt x="2663952" y="2645664"/>
                </a:cubicBezTo>
                <a:cubicBezTo>
                  <a:pt x="2674112" y="2649728"/>
                  <a:pt x="2684645" y="2652962"/>
                  <a:pt x="2694432" y="2657856"/>
                </a:cubicBezTo>
                <a:cubicBezTo>
                  <a:pt x="2747037" y="2684159"/>
                  <a:pt x="2672980" y="2655522"/>
                  <a:pt x="2737104" y="2682240"/>
                </a:cubicBezTo>
                <a:cubicBezTo>
                  <a:pt x="2753130" y="2688917"/>
                  <a:pt x="2769556" y="2694595"/>
                  <a:pt x="2785872" y="2700528"/>
                </a:cubicBezTo>
                <a:cubicBezTo>
                  <a:pt x="2791911" y="2702724"/>
                  <a:pt x="2798413" y="2703750"/>
                  <a:pt x="2804160" y="2706624"/>
                </a:cubicBezTo>
                <a:cubicBezTo>
                  <a:pt x="2846019" y="2727553"/>
                  <a:pt x="2794122" y="2713151"/>
                  <a:pt x="2852928" y="2724912"/>
                </a:cubicBezTo>
                <a:cubicBezTo>
                  <a:pt x="2867152" y="2733040"/>
                  <a:pt x="2880309" y="2743415"/>
                  <a:pt x="2895600" y="2749296"/>
                </a:cubicBezTo>
                <a:cubicBezTo>
                  <a:pt x="2907136" y="2753733"/>
                  <a:pt x="2920110" y="2752711"/>
                  <a:pt x="2932176" y="2755392"/>
                </a:cubicBezTo>
                <a:cubicBezTo>
                  <a:pt x="2938449" y="2756786"/>
                  <a:pt x="2944285" y="2759723"/>
                  <a:pt x="2950464" y="2761488"/>
                </a:cubicBezTo>
                <a:cubicBezTo>
                  <a:pt x="2961065" y="2764517"/>
                  <a:pt x="2996110" y="2772842"/>
                  <a:pt x="3005328" y="2773680"/>
                </a:cubicBezTo>
                <a:cubicBezTo>
                  <a:pt x="3017470" y="2774784"/>
                  <a:pt x="3029712" y="2773680"/>
                  <a:pt x="3041904" y="2773680"/>
                </a:cubicBezTo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D75B40-3B57-AB8C-43C9-DAC721FBD525}"/>
              </a:ext>
            </a:extLst>
          </p:cNvPr>
          <p:cNvSpPr txBox="1"/>
          <p:nvPr/>
        </p:nvSpPr>
        <p:spPr>
          <a:xfrm>
            <a:off x="4567691" y="3016706"/>
            <a:ext cx="151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dirty="0">
                <a:solidFill>
                  <a:schemeClr val="accent2"/>
                </a:solidFill>
              </a:rPr>
              <a:t>Observations</a:t>
            </a:r>
          </a:p>
          <a:p>
            <a:pPr algn="ctr"/>
            <a:r>
              <a:rPr lang="en-MY" dirty="0">
                <a:solidFill>
                  <a:schemeClr val="accent2"/>
                </a:solidFill>
              </a:rPr>
              <a:t>(Likelihood)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AC596B-65E3-E79A-70FB-A46CF26271EC}"/>
              </a:ext>
            </a:extLst>
          </p:cNvPr>
          <p:cNvSpPr txBox="1"/>
          <p:nvPr/>
        </p:nvSpPr>
        <p:spPr>
          <a:xfrm>
            <a:off x="1823167" y="3338610"/>
            <a:ext cx="1499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dirty="0">
                <a:solidFill>
                  <a:schemeClr val="accent3"/>
                </a:solidFill>
              </a:rPr>
              <a:t>Assumptions</a:t>
            </a:r>
          </a:p>
          <a:p>
            <a:pPr algn="ctr"/>
            <a:r>
              <a:rPr lang="en-MY" dirty="0">
                <a:solidFill>
                  <a:schemeClr val="accent3"/>
                </a:solidFill>
              </a:rPr>
              <a:t>(Priors)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0855F9-5543-36DB-85E3-96EB3F54C16E}"/>
              </a:ext>
            </a:extLst>
          </p:cNvPr>
          <p:cNvSpPr txBox="1"/>
          <p:nvPr/>
        </p:nvSpPr>
        <p:spPr>
          <a:xfrm>
            <a:off x="2580978" y="2299012"/>
            <a:ext cx="2409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dirty="0">
                <a:solidFill>
                  <a:schemeClr val="accent5"/>
                </a:solidFill>
              </a:rPr>
              <a:t>Updated Assumptions</a:t>
            </a:r>
          </a:p>
          <a:p>
            <a:pPr algn="ctr"/>
            <a:r>
              <a:rPr lang="en-MY" dirty="0">
                <a:solidFill>
                  <a:schemeClr val="accent5"/>
                </a:solidFill>
              </a:rPr>
              <a:t>(Posteriors)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3030C85-F154-15DA-CE21-B05BEBF72DCC}"/>
              </a:ext>
            </a:extLst>
          </p:cNvPr>
          <p:cNvSpPr/>
          <p:nvPr/>
        </p:nvSpPr>
        <p:spPr>
          <a:xfrm>
            <a:off x="2403941" y="2918155"/>
            <a:ext cx="2712720" cy="3322320"/>
          </a:xfrm>
          <a:custGeom>
            <a:avLst/>
            <a:gdLst>
              <a:gd name="connsiteX0" fmla="*/ 0 w 2712720"/>
              <a:gd name="connsiteY0" fmla="*/ 3322320 h 3322320"/>
              <a:gd name="connsiteX1" fmla="*/ 176784 w 2712720"/>
              <a:gd name="connsiteY1" fmla="*/ 3297936 h 3322320"/>
              <a:gd name="connsiteX2" fmla="*/ 201168 w 2712720"/>
              <a:gd name="connsiteY2" fmla="*/ 3291840 h 3322320"/>
              <a:gd name="connsiteX3" fmla="*/ 225552 w 2712720"/>
              <a:gd name="connsiteY3" fmla="*/ 3279648 h 3322320"/>
              <a:gd name="connsiteX4" fmla="*/ 286512 w 2712720"/>
              <a:gd name="connsiteY4" fmla="*/ 3230880 h 3322320"/>
              <a:gd name="connsiteX5" fmla="*/ 365760 w 2712720"/>
              <a:gd name="connsiteY5" fmla="*/ 3176016 h 3322320"/>
              <a:gd name="connsiteX6" fmla="*/ 384048 w 2712720"/>
              <a:gd name="connsiteY6" fmla="*/ 3163824 h 3322320"/>
              <a:gd name="connsiteX7" fmla="*/ 438912 w 2712720"/>
              <a:gd name="connsiteY7" fmla="*/ 3108960 h 3322320"/>
              <a:gd name="connsiteX8" fmla="*/ 457200 w 2712720"/>
              <a:gd name="connsiteY8" fmla="*/ 3096768 h 3322320"/>
              <a:gd name="connsiteX9" fmla="*/ 475488 w 2712720"/>
              <a:gd name="connsiteY9" fmla="*/ 3078480 h 3322320"/>
              <a:gd name="connsiteX10" fmla="*/ 487680 w 2712720"/>
              <a:gd name="connsiteY10" fmla="*/ 3060192 h 3322320"/>
              <a:gd name="connsiteX11" fmla="*/ 530352 w 2712720"/>
              <a:gd name="connsiteY11" fmla="*/ 3035808 h 3322320"/>
              <a:gd name="connsiteX12" fmla="*/ 548640 w 2712720"/>
              <a:gd name="connsiteY12" fmla="*/ 3011424 h 3322320"/>
              <a:gd name="connsiteX13" fmla="*/ 566928 w 2712720"/>
              <a:gd name="connsiteY13" fmla="*/ 2999232 h 3322320"/>
              <a:gd name="connsiteX14" fmla="*/ 585216 w 2712720"/>
              <a:gd name="connsiteY14" fmla="*/ 2974848 h 3322320"/>
              <a:gd name="connsiteX15" fmla="*/ 591312 w 2712720"/>
              <a:gd name="connsiteY15" fmla="*/ 2956560 h 3322320"/>
              <a:gd name="connsiteX16" fmla="*/ 597408 w 2712720"/>
              <a:gd name="connsiteY16" fmla="*/ 2926080 h 3322320"/>
              <a:gd name="connsiteX17" fmla="*/ 615696 w 2712720"/>
              <a:gd name="connsiteY17" fmla="*/ 2889504 h 3322320"/>
              <a:gd name="connsiteX18" fmla="*/ 633984 w 2712720"/>
              <a:gd name="connsiteY18" fmla="*/ 2846832 h 3322320"/>
              <a:gd name="connsiteX19" fmla="*/ 652272 w 2712720"/>
              <a:gd name="connsiteY19" fmla="*/ 2816352 h 3322320"/>
              <a:gd name="connsiteX20" fmla="*/ 658368 w 2712720"/>
              <a:gd name="connsiteY20" fmla="*/ 2798064 h 3322320"/>
              <a:gd name="connsiteX21" fmla="*/ 670560 w 2712720"/>
              <a:gd name="connsiteY21" fmla="*/ 2773680 h 3322320"/>
              <a:gd name="connsiteX22" fmla="*/ 682752 w 2712720"/>
              <a:gd name="connsiteY22" fmla="*/ 2737104 h 3322320"/>
              <a:gd name="connsiteX23" fmla="*/ 694944 w 2712720"/>
              <a:gd name="connsiteY23" fmla="*/ 2706624 h 3322320"/>
              <a:gd name="connsiteX24" fmla="*/ 701040 w 2712720"/>
              <a:gd name="connsiteY24" fmla="*/ 2688336 h 3322320"/>
              <a:gd name="connsiteX25" fmla="*/ 713232 w 2712720"/>
              <a:gd name="connsiteY25" fmla="*/ 2663952 h 3322320"/>
              <a:gd name="connsiteX26" fmla="*/ 731520 w 2712720"/>
              <a:gd name="connsiteY26" fmla="*/ 2578608 h 3322320"/>
              <a:gd name="connsiteX27" fmla="*/ 743712 w 2712720"/>
              <a:gd name="connsiteY27" fmla="*/ 2523744 h 3322320"/>
              <a:gd name="connsiteX28" fmla="*/ 762000 w 2712720"/>
              <a:gd name="connsiteY28" fmla="*/ 2481072 h 3322320"/>
              <a:gd name="connsiteX29" fmla="*/ 768096 w 2712720"/>
              <a:gd name="connsiteY29" fmla="*/ 2450592 h 3322320"/>
              <a:gd name="connsiteX30" fmla="*/ 780288 w 2712720"/>
              <a:gd name="connsiteY30" fmla="*/ 2414016 h 3322320"/>
              <a:gd name="connsiteX31" fmla="*/ 786384 w 2712720"/>
              <a:gd name="connsiteY31" fmla="*/ 2371344 h 3322320"/>
              <a:gd name="connsiteX32" fmla="*/ 798576 w 2712720"/>
              <a:gd name="connsiteY32" fmla="*/ 2328672 h 3322320"/>
              <a:gd name="connsiteX33" fmla="*/ 810768 w 2712720"/>
              <a:gd name="connsiteY33" fmla="*/ 2304288 h 3322320"/>
              <a:gd name="connsiteX34" fmla="*/ 841248 w 2712720"/>
              <a:gd name="connsiteY34" fmla="*/ 2182368 h 3322320"/>
              <a:gd name="connsiteX35" fmla="*/ 853440 w 2712720"/>
              <a:gd name="connsiteY35" fmla="*/ 2145792 h 3322320"/>
              <a:gd name="connsiteX36" fmla="*/ 871728 w 2712720"/>
              <a:gd name="connsiteY36" fmla="*/ 2090928 h 3322320"/>
              <a:gd name="connsiteX37" fmla="*/ 883920 w 2712720"/>
              <a:gd name="connsiteY37" fmla="*/ 2036064 h 3322320"/>
              <a:gd name="connsiteX38" fmla="*/ 896112 w 2712720"/>
              <a:gd name="connsiteY38" fmla="*/ 1950720 h 3322320"/>
              <a:gd name="connsiteX39" fmla="*/ 902208 w 2712720"/>
              <a:gd name="connsiteY39" fmla="*/ 1908048 h 3322320"/>
              <a:gd name="connsiteX40" fmla="*/ 908304 w 2712720"/>
              <a:gd name="connsiteY40" fmla="*/ 1883664 h 3322320"/>
              <a:gd name="connsiteX41" fmla="*/ 920496 w 2712720"/>
              <a:gd name="connsiteY41" fmla="*/ 1755648 h 3322320"/>
              <a:gd name="connsiteX42" fmla="*/ 932688 w 2712720"/>
              <a:gd name="connsiteY42" fmla="*/ 1627632 h 3322320"/>
              <a:gd name="connsiteX43" fmla="*/ 944880 w 2712720"/>
              <a:gd name="connsiteY43" fmla="*/ 1597152 h 3322320"/>
              <a:gd name="connsiteX44" fmla="*/ 957072 w 2712720"/>
              <a:gd name="connsiteY44" fmla="*/ 1530096 h 3322320"/>
              <a:gd name="connsiteX45" fmla="*/ 963168 w 2712720"/>
              <a:gd name="connsiteY45" fmla="*/ 1505712 h 3322320"/>
              <a:gd name="connsiteX46" fmla="*/ 969264 w 2712720"/>
              <a:gd name="connsiteY46" fmla="*/ 1450848 h 3322320"/>
              <a:gd name="connsiteX47" fmla="*/ 981456 w 2712720"/>
              <a:gd name="connsiteY47" fmla="*/ 1402080 h 3322320"/>
              <a:gd name="connsiteX48" fmla="*/ 999744 w 2712720"/>
              <a:gd name="connsiteY48" fmla="*/ 1316736 h 3322320"/>
              <a:gd name="connsiteX49" fmla="*/ 1005840 w 2712720"/>
              <a:gd name="connsiteY49" fmla="*/ 1267968 h 3322320"/>
              <a:gd name="connsiteX50" fmla="*/ 1011936 w 2712720"/>
              <a:gd name="connsiteY50" fmla="*/ 1176528 h 3322320"/>
              <a:gd name="connsiteX51" fmla="*/ 1036320 w 2712720"/>
              <a:gd name="connsiteY51" fmla="*/ 1097280 h 3322320"/>
              <a:gd name="connsiteX52" fmla="*/ 1054608 w 2712720"/>
              <a:gd name="connsiteY52" fmla="*/ 993648 h 3322320"/>
              <a:gd name="connsiteX53" fmla="*/ 1078992 w 2712720"/>
              <a:gd name="connsiteY53" fmla="*/ 890016 h 3322320"/>
              <a:gd name="connsiteX54" fmla="*/ 1103376 w 2712720"/>
              <a:gd name="connsiteY54" fmla="*/ 737616 h 3322320"/>
              <a:gd name="connsiteX55" fmla="*/ 1115568 w 2712720"/>
              <a:gd name="connsiteY55" fmla="*/ 688848 h 3322320"/>
              <a:gd name="connsiteX56" fmla="*/ 1121664 w 2712720"/>
              <a:gd name="connsiteY56" fmla="*/ 646176 h 3322320"/>
              <a:gd name="connsiteX57" fmla="*/ 1127760 w 2712720"/>
              <a:gd name="connsiteY57" fmla="*/ 585216 h 3322320"/>
              <a:gd name="connsiteX58" fmla="*/ 1133856 w 2712720"/>
              <a:gd name="connsiteY58" fmla="*/ 554736 h 3322320"/>
              <a:gd name="connsiteX59" fmla="*/ 1139952 w 2712720"/>
              <a:gd name="connsiteY59" fmla="*/ 505968 h 3322320"/>
              <a:gd name="connsiteX60" fmla="*/ 1152144 w 2712720"/>
              <a:gd name="connsiteY60" fmla="*/ 390144 h 3322320"/>
              <a:gd name="connsiteX61" fmla="*/ 1158240 w 2712720"/>
              <a:gd name="connsiteY61" fmla="*/ 365760 h 3322320"/>
              <a:gd name="connsiteX62" fmla="*/ 1164336 w 2712720"/>
              <a:gd name="connsiteY62" fmla="*/ 323088 h 3322320"/>
              <a:gd name="connsiteX63" fmla="*/ 1176528 w 2712720"/>
              <a:gd name="connsiteY63" fmla="*/ 286512 h 3322320"/>
              <a:gd name="connsiteX64" fmla="*/ 1182624 w 2712720"/>
              <a:gd name="connsiteY64" fmla="*/ 256032 h 3322320"/>
              <a:gd name="connsiteX65" fmla="*/ 1188720 w 2712720"/>
              <a:gd name="connsiteY65" fmla="*/ 237744 h 3322320"/>
              <a:gd name="connsiteX66" fmla="*/ 1200912 w 2712720"/>
              <a:gd name="connsiteY66" fmla="*/ 188976 h 3322320"/>
              <a:gd name="connsiteX67" fmla="*/ 1249680 w 2712720"/>
              <a:gd name="connsiteY67" fmla="*/ 97536 h 3322320"/>
              <a:gd name="connsiteX68" fmla="*/ 1280160 w 2712720"/>
              <a:gd name="connsiteY68" fmla="*/ 60960 h 3322320"/>
              <a:gd name="connsiteX69" fmla="*/ 1298448 w 2712720"/>
              <a:gd name="connsiteY69" fmla="*/ 48768 h 3322320"/>
              <a:gd name="connsiteX70" fmla="*/ 1328928 w 2712720"/>
              <a:gd name="connsiteY70" fmla="*/ 6096 h 3322320"/>
              <a:gd name="connsiteX71" fmla="*/ 1347216 w 2712720"/>
              <a:gd name="connsiteY71" fmla="*/ 0 h 3322320"/>
              <a:gd name="connsiteX72" fmla="*/ 1420368 w 2712720"/>
              <a:gd name="connsiteY72" fmla="*/ 18288 h 3322320"/>
              <a:gd name="connsiteX73" fmla="*/ 1432560 w 2712720"/>
              <a:gd name="connsiteY73" fmla="*/ 42672 h 3322320"/>
              <a:gd name="connsiteX74" fmla="*/ 1456944 w 2712720"/>
              <a:gd name="connsiteY74" fmla="*/ 91440 h 3322320"/>
              <a:gd name="connsiteX75" fmla="*/ 1481328 w 2712720"/>
              <a:gd name="connsiteY75" fmla="*/ 219456 h 3322320"/>
              <a:gd name="connsiteX76" fmla="*/ 1493520 w 2712720"/>
              <a:gd name="connsiteY76" fmla="*/ 316992 h 3322320"/>
              <a:gd name="connsiteX77" fmla="*/ 1524000 w 2712720"/>
              <a:gd name="connsiteY77" fmla="*/ 377952 h 3322320"/>
              <a:gd name="connsiteX78" fmla="*/ 1548384 w 2712720"/>
              <a:gd name="connsiteY78" fmla="*/ 451104 h 3322320"/>
              <a:gd name="connsiteX79" fmla="*/ 1554480 w 2712720"/>
              <a:gd name="connsiteY79" fmla="*/ 469392 h 3322320"/>
              <a:gd name="connsiteX80" fmla="*/ 1560576 w 2712720"/>
              <a:gd name="connsiteY80" fmla="*/ 487680 h 3322320"/>
              <a:gd name="connsiteX81" fmla="*/ 1572768 w 2712720"/>
              <a:gd name="connsiteY81" fmla="*/ 518160 h 3322320"/>
              <a:gd name="connsiteX82" fmla="*/ 1578864 w 2712720"/>
              <a:gd name="connsiteY82" fmla="*/ 542544 h 3322320"/>
              <a:gd name="connsiteX83" fmla="*/ 1591056 w 2712720"/>
              <a:gd name="connsiteY83" fmla="*/ 566928 h 3322320"/>
              <a:gd name="connsiteX84" fmla="*/ 1603248 w 2712720"/>
              <a:gd name="connsiteY84" fmla="*/ 609600 h 3322320"/>
              <a:gd name="connsiteX85" fmla="*/ 1609344 w 2712720"/>
              <a:gd name="connsiteY85" fmla="*/ 627888 h 3322320"/>
              <a:gd name="connsiteX86" fmla="*/ 1621536 w 2712720"/>
              <a:gd name="connsiteY86" fmla="*/ 682752 h 3322320"/>
              <a:gd name="connsiteX87" fmla="*/ 1633728 w 2712720"/>
              <a:gd name="connsiteY87" fmla="*/ 713232 h 3322320"/>
              <a:gd name="connsiteX88" fmla="*/ 1639824 w 2712720"/>
              <a:gd name="connsiteY88" fmla="*/ 737616 h 3322320"/>
              <a:gd name="connsiteX89" fmla="*/ 1652016 w 2712720"/>
              <a:gd name="connsiteY89" fmla="*/ 774192 h 3322320"/>
              <a:gd name="connsiteX90" fmla="*/ 1664208 w 2712720"/>
              <a:gd name="connsiteY90" fmla="*/ 822960 h 3322320"/>
              <a:gd name="connsiteX91" fmla="*/ 1670304 w 2712720"/>
              <a:gd name="connsiteY91" fmla="*/ 847344 h 3322320"/>
              <a:gd name="connsiteX92" fmla="*/ 1688592 w 2712720"/>
              <a:gd name="connsiteY92" fmla="*/ 896112 h 3322320"/>
              <a:gd name="connsiteX93" fmla="*/ 1712976 w 2712720"/>
              <a:gd name="connsiteY93" fmla="*/ 1036320 h 3322320"/>
              <a:gd name="connsiteX94" fmla="*/ 1737360 w 2712720"/>
              <a:gd name="connsiteY94" fmla="*/ 1097280 h 3322320"/>
              <a:gd name="connsiteX95" fmla="*/ 1743456 w 2712720"/>
              <a:gd name="connsiteY95" fmla="*/ 1146048 h 3322320"/>
              <a:gd name="connsiteX96" fmla="*/ 1749552 w 2712720"/>
              <a:gd name="connsiteY96" fmla="*/ 1176528 h 3322320"/>
              <a:gd name="connsiteX97" fmla="*/ 1773936 w 2712720"/>
              <a:gd name="connsiteY97" fmla="*/ 1267968 h 3322320"/>
              <a:gd name="connsiteX98" fmla="*/ 1786128 w 2712720"/>
              <a:gd name="connsiteY98" fmla="*/ 1359408 h 3322320"/>
              <a:gd name="connsiteX99" fmla="*/ 1822704 w 2712720"/>
              <a:gd name="connsiteY99" fmla="*/ 1548384 h 3322320"/>
              <a:gd name="connsiteX100" fmla="*/ 1828800 w 2712720"/>
              <a:gd name="connsiteY100" fmla="*/ 1578864 h 3322320"/>
              <a:gd name="connsiteX101" fmla="*/ 1834896 w 2712720"/>
              <a:gd name="connsiteY101" fmla="*/ 1621536 h 3322320"/>
              <a:gd name="connsiteX102" fmla="*/ 1840992 w 2712720"/>
              <a:gd name="connsiteY102" fmla="*/ 1639824 h 3322320"/>
              <a:gd name="connsiteX103" fmla="*/ 1853184 w 2712720"/>
              <a:gd name="connsiteY103" fmla="*/ 1725168 h 3322320"/>
              <a:gd name="connsiteX104" fmla="*/ 1871472 w 2712720"/>
              <a:gd name="connsiteY104" fmla="*/ 1792224 h 3322320"/>
              <a:gd name="connsiteX105" fmla="*/ 1883664 w 2712720"/>
              <a:gd name="connsiteY105" fmla="*/ 1914144 h 3322320"/>
              <a:gd name="connsiteX106" fmla="*/ 1889760 w 2712720"/>
              <a:gd name="connsiteY106" fmla="*/ 1981200 h 3322320"/>
              <a:gd name="connsiteX107" fmla="*/ 1901952 w 2712720"/>
              <a:gd name="connsiteY107" fmla="*/ 2023872 h 3322320"/>
              <a:gd name="connsiteX108" fmla="*/ 1908048 w 2712720"/>
              <a:gd name="connsiteY108" fmla="*/ 2084832 h 3322320"/>
              <a:gd name="connsiteX109" fmla="*/ 1914144 w 2712720"/>
              <a:gd name="connsiteY109" fmla="*/ 2115312 h 3322320"/>
              <a:gd name="connsiteX110" fmla="*/ 1920240 w 2712720"/>
              <a:gd name="connsiteY110" fmla="*/ 2151888 h 3322320"/>
              <a:gd name="connsiteX111" fmla="*/ 1938528 w 2712720"/>
              <a:gd name="connsiteY111" fmla="*/ 2292096 h 3322320"/>
              <a:gd name="connsiteX112" fmla="*/ 1956816 w 2712720"/>
              <a:gd name="connsiteY112" fmla="*/ 2365248 h 3322320"/>
              <a:gd name="connsiteX113" fmla="*/ 1987296 w 2712720"/>
              <a:gd name="connsiteY113" fmla="*/ 2535936 h 3322320"/>
              <a:gd name="connsiteX114" fmla="*/ 2011680 w 2712720"/>
              <a:gd name="connsiteY114" fmla="*/ 2627376 h 3322320"/>
              <a:gd name="connsiteX115" fmla="*/ 2017776 w 2712720"/>
              <a:gd name="connsiteY115" fmla="*/ 2670048 h 3322320"/>
              <a:gd name="connsiteX116" fmla="*/ 2048256 w 2712720"/>
              <a:gd name="connsiteY116" fmla="*/ 2785872 h 3322320"/>
              <a:gd name="connsiteX117" fmla="*/ 2078736 w 2712720"/>
              <a:gd name="connsiteY117" fmla="*/ 2877312 h 3322320"/>
              <a:gd name="connsiteX118" fmla="*/ 2097024 w 2712720"/>
              <a:gd name="connsiteY118" fmla="*/ 2907792 h 3322320"/>
              <a:gd name="connsiteX119" fmla="*/ 2103120 w 2712720"/>
              <a:gd name="connsiteY119" fmla="*/ 2926080 h 3322320"/>
              <a:gd name="connsiteX120" fmla="*/ 2170176 w 2712720"/>
              <a:gd name="connsiteY120" fmla="*/ 2993136 h 3322320"/>
              <a:gd name="connsiteX121" fmla="*/ 2182368 w 2712720"/>
              <a:gd name="connsiteY121" fmla="*/ 3017520 h 3322320"/>
              <a:gd name="connsiteX122" fmla="*/ 2225040 w 2712720"/>
              <a:gd name="connsiteY122" fmla="*/ 3054096 h 3322320"/>
              <a:gd name="connsiteX123" fmla="*/ 2243328 w 2712720"/>
              <a:gd name="connsiteY123" fmla="*/ 3060192 h 3322320"/>
              <a:gd name="connsiteX124" fmla="*/ 2286000 w 2712720"/>
              <a:gd name="connsiteY124" fmla="*/ 3090672 h 3322320"/>
              <a:gd name="connsiteX125" fmla="*/ 2304288 w 2712720"/>
              <a:gd name="connsiteY125" fmla="*/ 3108960 h 3322320"/>
              <a:gd name="connsiteX126" fmla="*/ 2346960 w 2712720"/>
              <a:gd name="connsiteY126" fmla="*/ 3139440 h 3322320"/>
              <a:gd name="connsiteX127" fmla="*/ 2383536 w 2712720"/>
              <a:gd name="connsiteY127" fmla="*/ 3151632 h 3322320"/>
              <a:gd name="connsiteX128" fmla="*/ 2407920 w 2712720"/>
              <a:gd name="connsiteY128" fmla="*/ 3169920 h 3322320"/>
              <a:gd name="connsiteX129" fmla="*/ 2426208 w 2712720"/>
              <a:gd name="connsiteY129" fmla="*/ 3188208 h 3322320"/>
              <a:gd name="connsiteX130" fmla="*/ 2462784 w 2712720"/>
              <a:gd name="connsiteY130" fmla="*/ 3212592 h 3322320"/>
              <a:gd name="connsiteX131" fmla="*/ 2487168 w 2712720"/>
              <a:gd name="connsiteY131" fmla="*/ 3230880 h 3322320"/>
              <a:gd name="connsiteX132" fmla="*/ 2548128 w 2712720"/>
              <a:gd name="connsiteY132" fmla="*/ 3267456 h 3322320"/>
              <a:gd name="connsiteX133" fmla="*/ 2615184 w 2712720"/>
              <a:gd name="connsiteY133" fmla="*/ 3297936 h 3322320"/>
              <a:gd name="connsiteX134" fmla="*/ 2651760 w 2712720"/>
              <a:gd name="connsiteY134" fmla="*/ 3304032 h 3322320"/>
              <a:gd name="connsiteX135" fmla="*/ 2682240 w 2712720"/>
              <a:gd name="connsiteY135" fmla="*/ 3310128 h 3322320"/>
              <a:gd name="connsiteX136" fmla="*/ 2712720 w 2712720"/>
              <a:gd name="connsiteY136" fmla="*/ 3316224 h 332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2712720" h="3322320">
                <a:moveTo>
                  <a:pt x="0" y="3322320"/>
                </a:moveTo>
                <a:cubicBezTo>
                  <a:pt x="71287" y="3313409"/>
                  <a:pt x="116093" y="3311423"/>
                  <a:pt x="176784" y="3297936"/>
                </a:cubicBezTo>
                <a:cubicBezTo>
                  <a:pt x="184963" y="3296119"/>
                  <a:pt x="193323" y="3294782"/>
                  <a:pt x="201168" y="3291840"/>
                </a:cubicBezTo>
                <a:cubicBezTo>
                  <a:pt x="209677" y="3288649"/>
                  <a:pt x="217424" y="3283712"/>
                  <a:pt x="225552" y="3279648"/>
                </a:cubicBezTo>
                <a:cubicBezTo>
                  <a:pt x="250129" y="3242783"/>
                  <a:pt x="226949" y="3272116"/>
                  <a:pt x="286512" y="3230880"/>
                </a:cubicBezTo>
                <a:lnTo>
                  <a:pt x="365760" y="3176016"/>
                </a:lnTo>
                <a:cubicBezTo>
                  <a:pt x="371797" y="3171865"/>
                  <a:pt x="378867" y="3169005"/>
                  <a:pt x="384048" y="3163824"/>
                </a:cubicBezTo>
                <a:cubicBezTo>
                  <a:pt x="402336" y="3145536"/>
                  <a:pt x="417393" y="3123306"/>
                  <a:pt x="438912" y="3108960"/>
                </a:cubicBezTo>
                <a:cubicBezTo>
                  <a:pt x="445008" y="3104896"/>
                  <a:pt x="451572" y="3101458"/>
                  <a:pt x="457200" y="3096768"/>
                </a:cubicBezTo>
                <a:cubicBezTo>
                  <a:pt x="463823" y="3091249"/>
                  <a:pt x="469969" y="3085103"/>
                  <a:pt x="475488" y="3078480"/>
                </a:cubicBezTo>
                <a:cubicBezTo>
                  <a:pt x="480178" y="3072852"/>
                  <a:pt x="481897" y="3064690"/>
                  <a:pt x="487680" y="3060192"/>
                </a:cubicBezTo>
                <a:cubicBezTo>
                  <a:pt x="500612" y="3050134"/>
                  <a:pt x="516128" y="3043936"/>
                  <a:pt x="530352" y="3035808"/>
                </a:cubicBezTo>
                <a:cubicBezTo>
                  <a:pt x="536448" y="3027680"/>
                  <a:pt x="541456" y="3018608"/>
                  <a:pt x="548640" y="3011424"/>
                </a:cubicBezTo>
                <a:cubicBezTo>
                  <a:pt x="553821" y="3006243"/>
                  <a:pt x="561747" y="3004413"/>
                  <a:pt x="566928" y="2999232"/>
                </a:cubicBezTo>
                <a:cubicBezTo>
                  <a:pt x="574112" y="2992048"/>
                  <a:pt x="579120" y="2982976"/>
                  <a:pt x="585216" y="2974848"/>
                </a:cubicBezTo>
                <a:cubicBezTo>
                  <a:pt x="587248" y="2968752"/>
                  <a:pt x="589754" y="2962794"/>
                  <a:pt x="591312" y="2956560"/>
                </a:cubicBezTo>
                <a:cubicBezTo>
                  <a:pt x="593825" y="2946508"/>
                  <a:pt x="593867" y="2935817"/>
                  <a:pt x="597408" y="2926080"/>
                </a:cubicBezTo>
                <a:cubicBezTo>
                  <a:pt x="602066" y="2913270"/>
                  <a:pt x="609984" y="2901880"/>
                  <a:pt x="615696" y="2889504"/>
                </a:cubicBezTo>
                <a:cubicBezTo>
                  <a:pt x="622181" y="2875453"/>
                  <a:pt x="627063" y="2860673"/>
                  <a:pt x="633984" y="2846832"/>
                </a:cubicBezTo>
                <a:cubicBezTo>
                  <a:pt x="639283" y="2836234"/>
                  <a:pt x="646973" y="2826950"/>
                  <a:pt x="652272" y="2816352"/>
                </a:cubicBezTo>
                <a:cubicBezTo>
                  <a:pt x="655146" y="2810605"/>
                  <a:pt x="655837" y="2803970"/>
                  <a:pt x="658368" y="2798064"/>
                </a:cubicBezTo>
                <a:cubicBezTo>
                  <a:pt x="661948" y="2789711"/>
                  <a:pt x="667185" y="2782117"/>
                  <a:pt x="670560" y="2773680"/>
                </a:cubicBezTo>
                <a:cubicBezTo>
                  <a:pt x="675333" y="2761748"/>
                  <a:pt x="677979" y="2749036"/>
                  <a:pt x="682752" y="2737104"/>
                </a:cubicBezTo>
                <a:cubicBezTo>
                  <a:pt x="686816" y="2726944"/>
                  <a:pt x="691102" y="2716870"/>
                  <a:pt x="694944" y="2706624"/>
                </a:cubicBezTo>
                <a:cubicBezTo>
                  <a:pt x="697200" y="2700607"/>
                  <a:pt x="698509" y="2694242"/>
                  <a:pt x="701040" y="2688336"/>
                </a:cubicBezTo>
                <a:cubicBezTo>
                  <a:pt x="704620" y="2679983"/>
                  <a:pt x="709168" y="2672080"/>
                  <a:pt x="713232" y="2663952"/>
                </a:cubicBezTo>
                <a:cubicBezTo>
                  <a:pt x="724329" y="2575175"/>
                  <a:pt x="711475" y="2652107"/>
                  <a:pt x="731520" y="2578608"/>
                </a:cubicBezTo>
                <a:cubicBezTo>
                  <a:pt x="735998" y="2562189"/>
                  <a:pt x="737740" y="2540167"/>
                  <a:pt x="743712" y="2523744"/>
                </a:cubicBezTo>
                <a:cubicBezTo>
                  <a:pt x="749001" y="2509200"/>
                  <a:pt x="755904" y="2495296"/>
                  <a:pt x="762000" y="2481072"/>
                </a:cubicBezTo>
                <a:cubicBezTo>
                  <a:pt x="764032" y="2470912"/>
                  <a:pt x="765370" y="2460588"/>
                  <a:pt x="768096" y="2450592"/>
                </a:cubicBezTo>
                <a:cubicBezTo>
                  <a:pt x="771477" y="2438193"/>
                  <a:pt x="777398" y="2426538"/>
                  <a:pt x="780288" y="2414016"/>
                </a:cubicBezTo>
                <a:cubicBezTo>
                  <a:pt x="783519" y="2400016"/>
                  <a:pt x="783814" y="2385481"/>
                  <a:pt x="786384" y="2371344"/>
                </a:cubicBezTo>
                <a:cubicBezTo>
                  <a:pt x="788012" y="2362389"/>
                  <a:pt x="794453" y="2338293"/>
                  <a:pt x="798576" y="2328672"/>
                </a:cubicBezTo>
                <a:cubicBezTo>
                  <a:pt x="802156" y="2320319"/>
                  <a:pt x="806704" y="2312416"/>
                  <a:pt x="810768" y="2304288"/>
                </a:cubicBezTo>
                <a:cubicBezTo>
                  <a:pt x="821570" y="2250280"/>
                  <a:pt x="818703" y="2261275"/>
                  <a:pt x="841248" y="2182368"/>
                </a:cubicBezTo>
                <a:cubicBezTo>
                  <a:pt x="844779" y="2170011"/>
                  <a:pt x="850059" y="2158191"/>
                  <a:pt x="853440" y="2145792"/>
                </a:cubicBezTo>
                <a:cubicBezTo>
                  <a:pt x="867621" y="2093796"/>
                  <a:pt x="849375" y="2135635"/>
                  <a:pt x="871728" y="2090928"/>
                </a:cubicBezTo>
                <a:cubicBezTo>
                  <a:pt x="875792" y="2072640"/>
                  <a:pt x="881141" y="2054591"/>
                  <a:pt x="883920" y="2036064"/>
                </a:cubicBezTo>
                <a:cubicBezTo>
                  <a:pt x="898490" y="1938933"/>
                  <a:pt x="880659" y="1997079"/>
                  <a:pt x="896112" y="1950720"/>
                </a:cubicBezTo>
                <a:cubicBezTo>
                  <a:pt x="898144" y="1936496"/>
                  <a:pt x="899638" y="1922185"/>
                  <a:pt x="902208" y="1908048"/>
                </a:cubicBezTo>
                <a:cubicBezTo>
                  <a:pt x="903707" y="1899805"/>
                  <a:pt x="907306" y="1891982"/>
                  <a:pt x="908304" y="1883664"/>
                </a:cubicBezTo>
                <a:cubicBezTo>
                  <a:pt x="913411" y="1841104"/>
                  <a:pt x="916615" y="1798337"/>
                  <a:pt x="920496" y="1755648"/>
                </a:cubicBezTo>
                <a:cubicBezTo>
                  <a:pt x="921319" y="1746595"/>
                  <a:pt x="929004" y="1644822"/>
                  <a:pt x="932688" y="1627632"/>
                </a:cubicBezTo>
                <a:cubicBezTo>
                  <a:pt x="934981" y="1616932"/>
                  <a:pt x="940816" y="1607312"/>
                  <a:pt x="944880" y="1597152"/>
                </a:cubicBezTo>
                <a:cubicBezTo>
                  <a:pt x="948944" y="1574800"/>
                  <a:pt x="952617" y="1552373"/>
                  <a:pt x="957072" y="1530096"/>
                </a:cubicBezTo>
                <a:cubicBezTo>
                  <a:pt x="958715" y="1521881"/>
                  <a:pt x="961894" y="1513993"/>
                  <a:pt x="963168" y="1505712"/>
                </a:cubicBezTo>
                <a:cubicBezTo>
                  <a:pt x="965966" y="1487525"/>
                  <a:pt x="966066" y="1468969"/>
                  <a:pt x="969264" y="1450848"/>
                </a:cubicBezTo>
                <a:cubicBezTo>
                  <a:pt x="972176" y="1434347"/>
                  <a:pt x="978004" y="1418477"/>
                  <a:pt x="981456" y="1402080"/>
                </a:cubicBezTo>
                <a:cubicBezTo>
                  <a:pt x="1000515" y="1311549"/>
                  <a:pt x="984847" y="1361428"/>
                  <a:pt x="999744" y="1316736"/>
                </a:cubicBezTo>
                <a:cubicBezTo>
                  <a:pt x="1001776" y="1300480"/>
                  <a:pt x="1004421" y="1284289"/>
                  <a:pt x="1005840" y="1267968"/>
                </a:cubicBezTo>
                <a:cubicBezTo>
                  <a:pt x="1008486" y="1237535"/>
                  <a:pt x="1007110" y="1206692"/>
                  <a:pt x="1011936" y="1176528"/>
                </a:cubicBezTo>
                <a:cubicBezTo>
                  <a:pt x="1030840" y="1058380"/>
                  <a:pt x="1023888" y="1151152"/>
                  <a:pt x="1036320" y="1097280"/>
                </a:cubicBezTo>
                <a:cubicBezTo>
                  <a:pt x="1063021" y="981578"/>
                  <a:pt x="1037475" y="1085022"/>
                  <a:pt x="1054608" y="993648"/>
                </a:cubicBezTo>
                <a:cubicBezTo>
                  <a:pt x="1060543" y="961994"/>
                  <a:pt x="1071104" y="921569"/>
                  <a:pt x="1078992" y="890016"/>
                </a:cubicBezTo>
                <a:cubicBezTo>
                  <a:pt x="1088707" y="783147"/>
                  <a:pt x="1079108" y="858956"/>
                  <a:pt x="1103376" y="737616"/>
                </a:cubicBezTo>
                <a:cubicBezTo>
                  <a:pt x="1110732" y="700835"/>
                  <a:pt x="1106195" y="716966"/>
                  <a:pt x="1115568" y="688848"/>
                </a:cubicBezTo>
                <a:cubicBezTo>
                  <a:pt x="1117600" y="674624"/>
                  <a:pt x="1119985" y="660446"/>
                  <a:pt x="1121664" y="646176"/>
                </a:cubicBezTo>
                <a:cubicBezTo>
                  <a:pt x="1124050" y="625895"/>
                  <a:pt x="1125061" y="605458"/>
                  <a:pt x="1127760" y="585216"/>
                </a:cubicBezTo>
                <a:cubicBezTo>
                  <a:pt x="1129129" y="574946"/>
                  <a:pt x="1132281" y="564977"/>
                  <a:pt x="1133856" y="554736"/>
                </a:cubicBezTo>
                <a:cubicBezTo>
                  <a:pt x="1136347" y="538544"/>
                  <a:pt x="1138143" y="522250"/>
                  <a:pt x="1139952" y="505968"/>
                </a:cubicBezTo>
                <a:cubicBezTo>
                  <a:pt x="1144239" y="467384"/>
                  <a:pt x="1142728" y="427806"/>
                  <a:pt x="1152144" y="390144"/>
                </a:cubicBezTo>
                <a:cubicBezTo>
                  <a:pt x="1154176" y="382016"/>
                  <a:pt x="1156741" y="374003"/>
                  <a:pt x="1158240" y="365760"/>
                </a:cubicBezTo>
                <a:cubicBezTo>
                  <a:pt x="1160810" y="351623"/>
                  <a:pt x="1161105" y="337088"/>
                  <a:pt x="1164336" y="323088"/>
                </a:cubicBezTo>
                <a:cubicBezTo>
                  <a:pt x="1167226" y="310566"/>
                  <a:pt x="1173147" y="298911"/>
                  <a:pt x="1176528" y="286512"/>
                </a:cubicBezTo>
                <a:cubicBezTo>
                  <a:pt x="1179254" y="276516"/>
                  <a:pt x="1180111" y="266084"/>
                  <a:pt x="1182624" y="256032"/>
                </a:cubicBezTo>
                <a:cubicBezTo>
                  <a:pt x="1184182" y="249798"/>
                  <a:pt x="1187029" y="243943"/>
                  <a:pt x="1188720" y="237744"/>
                </a:cubicBezTo>
                <a:cubicBezTo>
                  <a:pt x="1193129" y="221578"/>
                  <a:pt x="1194689" y="204534"/>
                  <a:pt x="1200912" y="188976"/>
                </a:cubicBezTo>
                <a:cubicBezTo>
                  <a:pt x="1218657" y="144615"/>
                  <a:pt x="1214508" y="150293"/>
                  <a:pt x="1249680" y="97536"/>
                </a:cubicBezTo>
                <a:cubicBezTo>
                  <a:pt x="1261668" y="79554"/>
                  <a:pt x="1262559" y="75628"/>
                  <a:pt x="1280160" y="60960"/>
                </a:cubicBezTo>
                <a:cubicBezTo>
                  <a:pt x="1285788" y="56270"/>
                  <a:pt x="1292352" y="52832"/>
                  <a:pt x="1298448" y="48768"/>
                </a:cubicBezTo>
                <a:cubicBezTo>
                  <a:pt x="1304008" y="40429"/>
                  <a:pt x="1323257" y="10822"/>
                  <a:pt x="1328928" y="6096"/>
                </a:cubicBezTo>
                <a:cubicBezTo>
                  <a:pt x="1333864" y="1982"/>
                  <a:pt x="1341120" y="2032"/>
                  <a:pt x="1347216" y="0"/>
                </a:cubicBezTo>
                <a:cubicBezTo>
                  <a:pt x="1371600" y="6096"/>
                  <a:pt x="1397887" y="7048"/>
                  <a:pt x="1420368" y="18288"/>
                </a:cubicBezTo>
                <a:cubicBezTo>
                  <a:pt x="1428496" y="22352"/>
                  <a:pt x="1428147" y="34728"/>
                  <a:pt x="1432560" y="42672"/>
                </a:cubicBezTo>
                <a:cubicBezTo>
                  <a:pt x="1450510" y="74981"/>
                  <a:pt x="1449078" y="63908"/>
                  <a:pt x="1456944" y="91440"/>
                </a:cubicBezTo>
                <a:cubicBezTo>
                  <a:pt x="1467480" y="128315"/>
                  <a:pt x="1478615" y="197754"/>
                  <a:pt x="1481328" y="219456"/>
                </a:cubicBezTo>
                <a:cubicBezTo>
                  <a:pt x="1485392" y="251968"/>
                  <a:pt x="1485002" y="285354"/>
                  <a:pt x="1493520" y="316992"/>
                </a:cubicBezTo>
                <a:cubicBezTo>
                  <a:pt x="1499426" y="338929"/>
                  <a:pt x="1516816" y="356399"/>
                  <a:pt x="1524000" y="377952"/>
                </a:cubicBezTo>
                <a:lnTo>
                  <a:pt x="1548384" y="451104"/>
                </a:lnTo>
                <a:lnTo>
                  <a:pt x="1554480" y="469392"/>
                </a:lnTo>
                <a:cubicBezTo>
                  <a:pt x="1556512" y="475488"/>
                  <a:pt x="1558190" y="481714"/>
                  <a:pt x="1560576" y="487680"/>
                </a:cubicBezTo>
                <a:cubicBezTo>
                  <a:pt x="1564640" y="497840"/>
                  <a:pt x="1569308" y="507779"/>
                  <a:pt x="1572768" y="518160"/>
                </a:cubicBezTo>
                <a:cubicBezTo>
                  <a:pt x="1575417" y="526108"/>
                  <a:pt x="1575922" y="534699"/>
                  <a:pt x="1578864" y="542544"/>
                </a:cubicBezTo>
                <a:cubicBezTo>
                  <a:pt x="1582055" y="551053"/>
                  <a:pt x="1587476" y="558575"/>
                  <a:pt x="1591056" y="566928"/>
                </a:cubicBezTo>
                <a:cubicBezTo>
                  <a:pt x="1597320" y="581544"/>
                  <a:pt x="1598829" y="594133"/>
                  <a:pt x="1603248" y="609600"/>
                </a:cubicBezTo>
                <a:cubicBezTo>
                  <a:pt x="1605013" y="615779"/>
                  <a:pt x="1607786" y="621654"/>
                  <a:pt x="1609344" y="627888"/>
                </a:cubicBezTo>
                <a:cubicBezTo>
                  <a:pt x="1614176" y="647214"/>
                  <a:pt x="1615278" y="663978"/>
                  <a:pt x="1621536" y="682752"/>
                </a:cubicBezTo>
                <a:cubicBezTo>
                  <a:pt x="1624996" y="693133"/>
                  <a:pt x="1630268" y="702851"/>
                  <a:pt x="1633728" y="713232"/>
                </a:cubicBezTo>
                <a:cubicBezTo>
                  <a:pt x="1636377" y="721180"/>
                  <a:pt x="1637417" y="729591"/>
                  <a:pt x="1639824" y="737616"/>
                </a:cubicBezTo>
                <a:cubicBezTo>
                  <a:pt x="1643517" y="749926"/>
                  <a:pt x="1648899" y="761724"/>
                  <a:pt x="1652016" y="774192"/>
                </a:cubicBezTo>
                <a:lnTo>
                  <a:pt x="1664208" y="822960"/>
                </a:lnTo>
                <a:cubicBezTo>
                  <a:pt x="1666240" y="831088"/>
                  <a:pt x="1667192" y="839565"/>
                  <a:pt x="1670304" y="847344"/>
                </a:cubicBezTo>
                <a:cubicBezTo>
                  <a:pt x="1684882" y="883790"/>
                  <a:pt x="1679036" y="867443"/>
                  <a:pt x="1688592" y="896112"/>
                </a:cubicBezTo>
                <a:cubicBezTo>
                  <a:pt x="1693640" y="931449"/>
                  <a:pt x="1705222" y="1016935"/>
                  <a:pt x="1712976" y="1036320"/>
                </a:cubicBezTo>
                <a:lnTo>
                  <a:pt x="1737360" y="1097280"/>
                </a:lnTo>
                <a:cubicBezTo>
                  <a:pt x="1739392" y="1113536"/>
                  <a:pt x="1740965" y="1129856"/>
                  <a:pt x="1743456" y="1146048"/>
                </a:cubicBezTo>
                <a:cubicBezTo>
                  <a:pt x="1745031" y="1156289"/>
                  <a:pt x="1747222" y="1166432"/>
                  <a:pt x="1749552" y="1176528"/>
                </a:cubicBezTo>
                <a:cubicBezTo>
                  <a:pt x="1759020" y="1217556"/>
                  <a:pt x="1762713" y="1228688"/>
                  <a:pt x="1773936" y="1267968"/>
                </a:cubicBezTo>
                <a:cubicBezTo>
                  <a:pt x="1778000" y="1298448"/>
                  <a:pt x="1781206" y="1329055"/>
                  <a:pt x="1786128" y="1359408"/>
                </a:cubicBezTo>
                <a:cubicBezTo>
                  <a:pt x="1807478" y="1491068"/>
                  <a:pt x="1803288" y="1457776"/>
                  <a:pt x="1822704" y="1548384"/>
                </a:cubicBezTo>
                <a:cubicBezTo>
                  <a:pt x="1824875" y="1558515"/>
                  <a:pt x="1827097" y="1568644"/>
                  <a:pt x="1828800" y="1578864"/>
                </a:cubicBezTo>
                <a:cubicBezTo>
                  <a:pt x="1831162" y="1593037"/>
                  <a:pt x="1832078" y="1607447"/>
                  <a:pt x="1834896" y="1621536"/>
                </a:cubicBezTo>
                <a:cubicBezTo>
                  <a:pt x="1836156" y="1627837"/>
                  <a:pt x="1838960" y="1633728"/>
                  <a:pt x="1840992" y="1639824"/>
                </a:cubicBezTo>
                <a:cubicBezTo>
                  <a:pt x="1845056" y="1668272"/>
                  <a:pt x="1844097" y="1697906"/>
                  <a:pt x="1853184" y="1725168"/>
                </a:cubicBezTo>
                <a:cubicBezTo>
                  <a:pt x="1868653" y="1771574"/>
                  <a:pt x="1862856" y="1749142"/>
                  <a:pt x="1871472" y="1792224"/>
                </a:cubicBezTo>
                <a:cubicBezTo>
                  <a:pt x="1887111" y="1979894"/>
                  <a:pt x="1869054" y="1775354"/>
                  <a:pt x="1883664" y="1914144"/>
                </a:cubicBezTo>
                <a:cubicBezTo>
                  <a:pt x="1886014" y="1936465"/>
                  <a:pt x="1886070" y="1959061"/>
                  <a:pt x="1889760" y="1981200"/>
                </a:cubicBezTo>
                <a:cubicBezTo>
                  <a:pt x="1892192" y="1995792"/>
                  <a:pt x="1897888" y="2009648"/>
                  <a:pt x="1901952" y="2023872"/>
                </a:cubicBezTo>
                <a:cubicBezTo>
                  <a:pt x="1903984" y="2044192"/>
                  <a:pt x="1905349" y="2064590"/>
                  <a:pt x="1908048" y="2084832"/>
                </a:cubicBezTo>
                <a:cubicBezTo>
                  <a:pt x="1909417" y="2095102"/>
                  <a:pt x="1912291" y="2105118"/>
                  <a:pt x="1914144" y="2115312"/>
                </a:cubicBezTo>
                <a:cubicBezTo>
                  <a:pt x="1916355" y="2127473"/>
                  <a:pt x="1918208" y="2139696"/>
                  <a:pt x="1920240" y="2151888"/>
                </a:cubicBezTo>
                <a:cubicBezTo>
                  <a:pt x="1932051" y="2340866"/>
                  <a:pt x="1915211" y="2183281"/>
                  <a:pt x="1938528" y="2292096"/>
                </a:cubicBezTo>
                <a:cubicBezTo>
                  <a:pt x="1954403" y="2366179"/>
                  <a:pt x="1933019" y="2305755"/>
                  <a:pt x="1956816" y="2365248"/>
                </a:cubicBezTo>
                <a:cubicBezTo>
                  <a:pt x="1965504" y="2417375"/>
                  <a:pt x="1976418" y="2485897"/>
                  <a:pt x="1987296" y="2535936"/>
                </a:cubicBezTo>
                <a:cubicBezTo>
                  <a:pt x="1994375" y="2568500"/>
                  <a:pt x="2006906" y="2593955"/>
                  <a:pt x="2011680" y="2627376"/>
                </a:cubicBezTo>
                <a:cubicBezTo>
                  <a:pt x="2013712" y="2641600"/>
                  <a:pt x="2014816" y="2655988"/>
                  <a:pt x="2017776" y="2670048"/>
                </a:cubicBezTo>
                <a:cubicBezTo>
                  <a:pt x="2039407" y="2772796"/>
                  <a:pt x="2029303" y="2710060"/>
                  <a:pt x="2048256" y="2785872"/>
                </a:cubicBezTo>
                <a:cubicBezTo>
                  <a:pt x="2058323" y="2826138"/>
                  <a:pt x="2051183" y="2831390"/>
                  <a:pt x="2078736" y="2877312"/>
                </a:cubicBezTo>
                <a:cubicBezTo>
                  <a:pt x="2084832" y="2887472"/>
                  <a:pt x="2091725" y="2897194"/>
                  <a:pt x="2097024" y="2907792"/>
                </a:cubicBezTo>
                <a:cubicBezTo>
                  <a:pt x="2099898" y="2913539"/>
                  <a:pt x="2098938" y="2921201"/>
                  <a:pt x="2103120" y="2926080"/>
                </a:cubicBezTo>
                <a:cubicBezTo>
                  <a:pt x="2123692" y="2950080"/>
                  <a:pt x="2156039" y="2964863"/>
                  <a:pt x="2170176" y="2993136"/>
                </a:cubicBezTo>
                <a:cubicBezTo>
                  <a:pt x="2174240" y="3001264"/>
                  <a:pt x="2177086" y="3010125"/>
                  <a:pt x="2182368" y="3017520"/>
                </a:cubicBezTo>
                <a:cubicBezTo>
                  <a:pt x="2189823" y="3027957"/>
                  <a:pt x="2214993" y="3048355"/>
                  <a:pt x="2225040" y="3054096"/>
                </a:cubicBezTo>
                <a:cubicBezTo>
                  <a:pt x="2230619" y="3057284"/>
                  <a:pt x="2237232" y="3058160"/>
                  <a:pt x="2243328" y="3060192"/>
                </a:cubicBezTo>
                <a:cubicBezTo>
                  <a:pt x="2268009" y="3097213"/>
                  <a:pt x="2239131" y="3061379"/>
                  <a:pt x="2286000" y="3090672"/>
                </a:cubicBezTo>
                <a:cubicBezTo>
                  <a:pt x="2293311" y="3095241"/>
                  <a:pt x="2297556" y="3103574"/>
                  <a:pt x="2304288" y="3108960"/>
                </a:cubicBezTo>
                <a:cubicBezTo>
                  <a:pt x="2317938" y="3119880"/>
                  <a:pt x="2331569" y="3131153"/>
                  <a:pt x="2346960" y="3139440"/>
                </a:cubicBezTo>
                <a:cubicBezTo>
                  <a:pt x="2358275" y="3145533"/>
                  <a:pt x="2371344" y="3147568"/>
                  <a:pt x="2383536" y="3151632"/>
                </a:cubicBezTo>
                <a:cubicBezTo>
                  <a:pt x="2391664" y="3157728"/>
                  <a:pt x="2400206" y="3163308"/>
                  <a:pt x="2407920" y="3169920"/>
                </a:cubicBezTo>
                <a:cubicBezTo>
                  <a:pt x="2414466" y="3175531"/>
                  <a:pt x="2419403" y="3182915"/>
                  <a:pt x="2426208" y="3188208"/>
                </a:cubicBezTo>
                <a:cubicBezTo>
                  <a:pt x="2437774" y="3197204"/>
                  <a:pt x="2451062" y="3203800"/>
                  <a:pt x="2462784" y="3212592"/>
                </a:cubicBezTo>
                <a:cubicBezTo>
                  <a:pt x="2470912" y="3218688"/>
                  <a:pt x="2478900" y="3224975"/>
                  <a:pt x="2487168" y="3230880"/>
                </a:cubicBezTo>
                <a:cubicBezTo>
                  <a:pt x="2506071" y="3244382"/>
                  <a:pt x="2528200" y="3256828"/>
                  <a:pt x="2548128" y="3267456"/>
                </a:cubicBezTo>
                <a:cubicBezTo>
                  <a:pt x="2560912" y="3274274"/>
                  <a:pt x="2594408" y="3293319"/>
                  <a:pt x="2615184" y="3297936"/>
                </a:cubicBezTo>
                <a:cubicBezTo>
                  <a:pt x="2627250" y="3300617"/>
                  <a:pt x="2639599" y="3301821"/>
                  <a:pt x="2651760" y="3304032"/>
                </a:cubicBezTo>
                <a:cubicBezTo>
                  <a:pt x="2661954" y="3305885"/>
                  <a:pt x="2672126" y="3307880"/>
                  <a:pt x="2682240" y="3310128"/>
                </a:cubicBezTo>
                <a:cubicBezTo>
                  <a:pt x="2711890" y="3316717"/>
                  <a:pt x="2697447" y="3316224"/>
                  <a:pt x="2712720" y="3316224"/>
                </a:cubicBezTo>
              </a:path>
            </a:pathLst>
          </a:cu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FC830E2-A158-25C6-29EA-E40B1FFA5B3C}"/>
              </a:ext>
            </a:extLst>
          </p:cNvPr>
          <p:cNvSpPr txBox="1">
            <a:spLocks/>
          </p:cNvSpPr>
          <p:nvPr/>
        </p:nvSpPr>
        <p:spPr>
          <a:xfrm>
            <a:off x="6710219" y="3764573"/>
            <a:ext cx="5536138" cy="1926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242424"/>
                </a:solidFill>
                <a:latin typeface="source-serif-pro"/>
              </a:rPr>
              <a:t>The marginal density DOES NOT depend on the theta because it is integrated out </a:t>
            </a:r>
          </a:p>
          <a:p>
            <a:endParaRPr lang="en-US" sz="1050" dirty="0">
              <a:solidFill>
                <a:srgbClr val="242424"/>
              </a:solidFill>
              <a:latin typeface="source-serif-pro"/>
            </a:endParaRPr>
          </a:p>
          <a:p>
            <a:r>
              <a:rPr lang="en-US" sz="2000" dirty="0">
                <a:solidFill>
                  <a:srgbClr val="242424"/>
                </a:solidFill>
                <a:latin typeface="source-serif-pro"/>
              </a:rPr>
              <a:t>Therefore, the equation simplifies to the posterior being proportional to the Likelihood and Prior</a:t>
            </a:r>
          </a:p>
          <a:p>
            <a:pPr marL="0" indent="0">
              <a:buNone/>
            </a:pPr>
            <a:endParaRPr lang="en-US" sz="2000" dirty="0">
              <a:solidFill>
                <a:srgbClr val="242424"/>
              </a:solidFill>
              <a:latin typeface="source-serif-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BAA446-531B-FA1A-EDCE-F39B2822F543}"/>
              </a:ext>
            </a:extLst>
          </p:cNvPr>
          <p:cNvSpPr txBox="1"/>
          <p:nvPr/>
        </p:nvSpPr>
        <p:spPr>
          <a:xfrm>
            <a:off x="8847571" y="2011271"/>
            <a:ext cx="879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Posterior</a:t>
            </a:r>
            <a:endParaRPr lang="en-MY" sz="1400" dirty="0">
              <a:solidFill>
                <a:schemeClr val="accent5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8F05F-AFFF-961D-C57A-12F4E2BAF3AD}"/>
              </a:ext>
            </a:extLst>
          </p:cNvPr>
          <p:cNvSpPr txBox="1"/>
          <p:nvPr/>
        </p:nvSpPr>
        <p:spPr>
          <a:xfrm>
            <a:off x="9886605" y="1835849"/>
            <a:ext cx="985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Likelihood</a:t>
            </a:r>
            <a:endParaRPr lang="en-MY" sz="1400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A17BB-8D31-3851-2781-ED107B14FAE7}"/>
              </a:ext>
            </a:extLst>
          </p:cNvPr>
          <p:cNvSpPr txBox="1"/>
          <p:nvPr/>
        </p:nvSpPr>
        <p:spPr>
          <a:xfrm>
            <a:off x="10824182" y="1835849"/>
            <a:ext cx="548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Prior</a:t>
            </a:r>
            <a:endParaRPr lang="en-MY" sz="1400" dirty="0">
              <a:solidFill>
                <a:schemeClr val="accent6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B56EC-AA16-CCBA-AF75-30FAB5D9AFBF}"/>
              </a:ext>
            </a:extLst>
          </p:cNvPr>
          <p:cNvSpPr txBox="1"/>
          <p:nvPr/>
        </p:nvSpPr>
        <p:spPr>
          <a:xfrm>
            <a:off x="9727299" y="2736938"/>
            <a:ext cx="19772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Underlying </a:t>
            </a:r>
          </a:p>
          <a:p>
            <a:pPr algn="ctr"/>
            <a:r>
              <a:rPr lang="en-US" sz="1400" dirty="0"/>
              <a:t>(Unknown) Distribution</a:t>
            </a:r>
            <a:endParaRPr lang="en-MY" sz="1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0045B2-9793-438B-65CE-32B9007FF9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8400" y="2433237"/>
            <a:ext cx="1366589" cy="4441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9C56DD4-02CF-0450-EC1A-BDB5A449F789}"/>
              </a:ext>
            </a:extLst>
          </p:cNvPr>
          <p:cNvSpPr txBox="1"/>
          <p:nvPr/>
        </p:nvSpPr>
        <p:spPr>
          <a:xfrm>
            <a:off x="9762296" y="2877379"/>
            <a:ext cx="190727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Marginal distribution form of p(x)</a:t>
            </a:r>
            <a:endParaRPr lang="en-MY" sz="14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07C2CC9E-46A1-D4ED-BBA3-9E92EEED96E0}"/>
              </a:ext>
            </a:extLst>
          </p:cNvPr>
          <p:cNvSpPr txBox="1">
            <a:spLocks/>
          </p:cNvSpPr>
          <p:nvPr/>
        </p:nvSpPr>
        <p:spPr>
          <a:xfrm>
            <a:off x="6760714" y="5812494"/>
            <a:ext cx="5259536" cy="1143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242424"/>
                </a:solidFill>
                <a:latin typeface="source-serif-pro"/>
              </a:rPr>
              <a:t>From the observed data and prior, a posterior probability can be estimated that represents an improved understanding based on evidence </a:t>
            </a:r>
          </a:p>
          <a:p>
            <a:pPr marL="0" indent="0">
              <a:buNone/>
            </a:pPr>
            <a:endParaRPr lang="en-US" sz="1800" dirty="0">
              <a:solidFill>
                <a:srgbClr val="242424"/>
              </a:solidFill>
              <a:latin typeface="source-serif-pro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FF60A46-0E69-C41C-4E19-01B5ED198D46}"/>
              </a:ext>
            </a:extLst>
          </p:cNvPr>
          <p:cNvGrpSpPr/>
          <p:nvPr/>
        </p:nvGrpSpPr>
        <p:grpSpPr>
          <a:xfrm>
            <a:off x="8174746" y="1873236"/>
            <a:ext cx="3675682" cy="1728099"/>
            <a:chOff x="3247270" y="1798176"/>
            <a:chExt cx="3675682" cy="1728099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C77ADE6-780F-F0F3-CE82-CF02F7F03ADF}"/>
                </a:ext>
              </a:extLst>
            </p:cNvPr>
            <p:cNvGrpSpPr/>
            <p:nvPr/>
          </p:nvGrpSpPr>
          <p:grpSpPr>
            <a:xfrm>
              <a:off x="3247270" y="1798176"/>
              <a:ext cx="3675682" cy="1728099"/>
              <a:chOff x="3808950" y="1791452"/>
              <a:chExt cx="3675682" cy="1728099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95A1EB3-11B4-69C8-A85A-833BC610CC0D}"/>
                  </a:ext>
                </a:extLst>
              </p:cNvPr>
              <p:cNvSpPr/>
              <p:nvPr/>
            </p:nvSpPr>
            <p:spPr>
              <a:xfrm>
                <a:off x="3808950" y="1791452"/>
                <a:ext cx="3675682" cy="17280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2731A21D-E890-11BF-6551-DD393093B4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80509" y="2354144"/>
                <a:ext cx="3254938" cy="54438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F7CA534-55A0-0B00-642F-0C886F1EF268}"/>
                </a:ext>
              </a:extLst>
            </p:cNvPr>
            <p:cNvSpPr txBox="1"/>
            <p:nvPr/>
          </p:nvSpPr>
          <p:spPr>
            <a:xfrm>
              <a:off x="3583692" y="2125132"/>
              <a:ext cx="8797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5"/>
                  </a:solidFill>
                </a:rPr>
                <a:t>Posterior</a:t>
              </a:r>
              <a:endParaRPr lang="en-MY" sz="1400" dirty="0">
                <a:solidFill>
                  <a:schemeClr val="accent5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EDBB24E-2D55-DF5F-C67D-CCE277F4639D}"/>
                </a:ext>
              </a:extLst>
            </p:cNvPr>
            <p:cNvSpPr txBox="1"/>
            <p:nvPr/>
          </p:nvSpPr>
          <p:spPr>
            <a:xfrm>
              <a:off x="4840218" y="2138362"/>
              <a:ext cx="9850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2"/>
                  </a:solidFill>
                </a:rPr>
                <a:t>Likelihood</a:t>
              </a:r>
              <a:endParaRPr lang="en-MY" sz="1400" dirty="0">
                <a:solidFill>
                  <a:schemeClr val="accent2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A4361FE-D3E9-A5AE-E504-C135D8ADA3FB}"/>
                </a:ext>
              </a:extLst>
            </p:cNvPr>
            <p:cNvSpPr txBox="1"/>
            <p:nvPr/>
          </p:nvSpPr>
          <p:spPr>
            <a:xfrm>
              <a:off x="5938986" y="2138362"/>
              <a:ext cx="548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6"/>
                  </a:solidFill>
                </a:rPr>
                <a:t>Prior</a:t>
              </a:r>
              <a:endParaRPr lang="en-MY" sz="1400" dirty="0">
                <a:solidFill>
                  <a:schemeClr val="accent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925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16" grpId="0" animBg="1"/>
      <p:bldP spid="17" grpId="0"/>
      <p:bldP spid="18" grpId="0"/>
      <p:bldP spid="19" grpId="0"/>
      <p:bldP spid="9" grpId="0" animBg="1"/>
      <p:bldP spid="21" grpId="0" uiExpand="1" build="p"/>
      <p:bldP spid="4" grpId="0"/>
      <p:bldP spid="6" grpId="0"/>
      <p:bldP spid="8" grpId="0"/>
      <p:bldP spid="10" grpId="0"/>
      <p:bldP spid="15" grpId="0" animBg="1"/>
      <p:bldP spid="24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D57AF-FE3C-1D52-4268-D23F07C9F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5126"/>
            <a:ext cx="11460479" cy="292845"/>
          </a:xfrm>
        </p:spPr>
        <p:txBody>
          <a:bodyPr>
            <a:normAutofit fontScale="90000"/>
          </a:bodyPr>
          <a:lstStyle/>
          <a:p>
            <a:r>
              <a:rPr lang="en-MY" dirty="0"/>
              <a:t>Markov Chain Monte Carlo Sampling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A87888BC-0D9E-3020-8A75-FB9EA04920AB}"/>
              </a:ext>
            </a:extLst>
          </p:cNvPr>
          <p:cNvSpPr txBox="1">
            <a:spLocks/>
          </p:cNvSpPr>
          <p:nvPr/>
        </p:nvSpPr>
        <p:spPr>
          <a:xfrm>
            <a:off x="152400" y="738184"/>
            <a:ext cx="9620654" cy="2859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242424"/>
                </a:solidFill>
                <a:latin typeface="source-serif-pro"/>
              </a:rPr>
              <a:t>Markov Chains are a sequence of possible events in which the probability of each event depends only on the state attained in the previous event</a:t>
            </a:r>
          </a:p>
          <a:p>
            <a:endParaRPr lang="en-US" sz="1400" dirty="0">
              <a:solidFill>
                <a:srgbClr val="242424"/>
              </a:solidFill>
              <a:latin typeface="source-serif-pro"/>
            </a:endParaRPr>
          </a:p>
          <a:p>
            <a:r>
              <a:rPr lang="en-US" sz="2400" dirty="0">
                <a:solidFill>
                  <a:srgbClr val="242424"/>
                </a:solidFill>
                <a:latin typeface="source-serif-pro"/>
              </a:rPr>
              <a:t>The Monte Carlo method uses random variables as inputs , runs repeat simulations to analyze total results &amp; the inputs with the most influence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82D0B46-7FF3-0F17-9755-F9FD41FA0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096" y="3314740"/>
            <a:ext cx="3900791" cy="2886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70E08D-4454-E654-6337-77D5B5C72554}"/>
              </a:ext>
            </a:extLst>
          </p:cNvPr>
          <p:cNvSpPr txBox="1"/>
          <p:nvPr/>
        </p:nvSpPr>
        <p:spPr>
          <a:xfrm>
            <a:off x="-304800" y="2955254"/>
            <a:ext cx="825125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2424"/>
                </a:solidFill>
                <a:highlight>
                  <a:srgbClr val="FFFFFF"/>
                </a:highlight>
                <a:latin typeface="source-serif-pro"/>
              </a:rPr>
              <a:t>MCMC essentially combines the two methods to generate sequences of dependent observations</a:t>
            </a:r>
            <a:r>
              <a:rPr lang="en-MY" sz="2400" dirty="0">
                <a:solidFill>
                  <a:srgbClr val="242424"/>
                </a:solidFill>
                <a:highlight>
                  <a:srgbClr val="FFFFFF"/>
                </a:highlight>
                <a:latin typeface="source-serif-pro"/>
              </a:rPr>
              <a:t> by: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MY" sz="2000" dirty="0">
                <a:solidFill>
                  <a:srgbClr val="242424"/>
                </a:solidFill>
                <a:highlight>
                  <a:srgbClr val="FFFFFF"/>
                </a:highlight>
                <a:latin typeface="source-serif-pro"/>
              </a:rPr>
              <a:t>Breaking down probabilities into smaller / simpler components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MY" sz="2000" dirty="0">
                <a:solidFill>
                  <a:srgbClr val="242424"/>
                </a:solidFill>
                <a:highlight>
                  <a:srgbClr val="FFFFFF"/>
                </a:highlight>
                <a:latin typeface="source-serif-pro"/>
              </a:rPr>
              <a:t>Sampling from these simpler components via simulation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MY" sz="2000" dirty="0">
                <a:solidFill>
                  <a:srgbClr val="242424"/>
                </a:solidFill>
                <a:highlight>
                  <a:srgbClr val="FFFFFF"/>
                </a:highlight>
                <a:latin typeface="source-serif-pro"/>
              </a:rPr>
              <a:t>Estimating underlying probability distributions by </a:t>
            </a:r>
            <a:r>
              <a:rPr lang="en-US" sz="2000" dirty="0">
                <a:solidFill>
                  <a:srgbClr val="242424"/>
                </a:solidFill>
                <a:highlight>
                  <a:srgbClr val="FFFFFF"/>
                </a:highlight>
                <a:latin typeface="source-serif-pro"/>
              </a:rPr>
              <a:t>comparing &amp; selecting parameters that best explain the observed data</a:t>
            </a:r>
            <a:endParaRPr lang="en-MY" sz="1600" dirty="0">
              <a:highlight>
                <a:srgbClr val="FFFFFF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152B59-F84E-7A1A-7847-F80C20EC33B0}"/>
              </a:ext>
            </a:extLst>
          </p:cNvPr>
          <p:cNvSpPr txBox="1"/>
          <p:nvPr/>
        </p:nvSpPr>
        <p:spPr>
          <a:xfrm>
            <a:off x="8120552" y="6192792"/>
            <a:ext cx="365964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100" dirty="0"/>
              <a:t>Image Source : </a:t>
            </a:r>
            <a:r>
              <a:rPr lang="en-US" sz="1100" b="1" dirty="0">
                <a:highlight>
                  <a:srgbClr val="FFFFFF"/>
                </a:highlight>
                <a:latin typeface="Roboto" panose="02000000000000000000" pitchFamily="2" charset="0"/>
                <a:hlinkClick r:id="rId4"/>
              </a:rPr>
              <a:t>Adaptive Markov chain Monte Carlo algorithms for Bayesian inference</a:t>
            </a:r>
            <a:r>
              <a:rPr lang="en-US" sz="1100" b="1" dirty="0">
                <a:highlight>
                  <a:srgbClr val="FFFFFF"/>
                </a:highlight>
                <a:latin typeface="Roboto" panose="02000000000000000000" pitchFamily="2" charset="0"/>
              </a:rPr>
              <a:t> (2019) </a:t>
            </a:r>
            <a:r>
              <a:rPr lang="en-MY" sz="1100" dirty="0"/>
              <a:t>Jin, Seung-</a:t>
            </a:r>
            <a:r>
              <a:rPr lang="en-MY" sz="1100" dirty="0" err="1"/>
              <a:t>Seop</a:t>
            </a:r>
            <a:r>
              <a:rPr lang="en-MY" sz="1100" dirty="0"/>
              <a:t> &amp; Ju, </a:t>
            </a:r>
            <a:r>
              <a:rPr lang="en-MY" sz="1100" dirty="0" err="1"/>
              <a:t>Heekun</a:t>
            </a:r>
            <a:r>
              <a:rPr lang="en-MY" sz="1100" dirty="0"/>
              <a:t> &amp; Jung, Hyung-Jo.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27ACB42-588F-84EC-99C6-C857EDE2FE6B}"/>
              </a:ext>
            </a:extLst>
          </p:cNvPr>
          <p:cNvSpPr txBox="1">
            <a:spLocks/>
          </p:cNvSpPr>
          <p:nvPr/>
        </p:nvSpPr>
        <p:spPr>
          <a:xfrm>
            <a:off x="181566" y="5314690"/>
            <a:ext cx="7831295" cy="13392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sz="2400" dirty="0">
                <a:solidFill>
                  <a:srgbClr val="242424"/>
                </a:solidFill>
                <a:highlight>
                  <a:srgbClr val="FFFFFF"/>
                </a:highlight>
                <a:latin typeface="source-serif-pro"/>
              </a:rPr>
              <a:t>In PyMC Marketing , multiple chains of Monte Carlo simulations are generated where the results (e.g. parameters of the BG/NBD or GG statistical distributions) are reflected as a range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BBFF2036-D279-31D6-81F9-BF648D4CFB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13548683"/>
                  </p:ext>
                </p:extLst>
              </p:nvPr>
            </p:nvGraphicFramePr>
            <p:xfrm>
              <a:off x="10107994" y="605905"/>
              <a:ext cx="1830097" cy="1029430"/>
            </p:xfrm>
            <a:graphic>
              <a:graphicData uri="http://schemas.microsoft.com/office/powerpoint/2016/slidezoom">
                <pslz:sldZm>
                  <pslz:sldZmObj sldId="268" cId="2445513505">
                    <pslz:zmPr id="{78CF584F-D443-444D-BA0A-E766BA7EFC35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30097" cy="102943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extLst>
                  <a:ext uri="{FF2B5EF4-FFF2-40B4-BE49-F238E27FC236}">
                    <a16:creationId xmlns:a16="http://schemas.microsoft.com/office/drawing/2014/main" id="{BBFF2036-D279-31D6-81F9-BF648D4CFB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07994" y="605905"/>
                <a:ext cx="1830097" cy="102943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8D6963EB-C3E6-042D-14E6-324EED44E53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03856435"/>
                  </p:ext>
                </p:extLst>
              </p:nvPr>
            </p:nvGraphicFramePr>
            <p:xfrm>
              <a:off x="9950374" y="1876114"/>
              <a:ext cx="2049106" cy="1152622"/>
            </p:xfrm>
            <a:graphic>
              <a:graphicData uri="http://schemas.microsoft.com/office/powerpoint/2016/slidezoom">
                <pslz:sldZm>
                  <pslz:sldZmObj sldId="269" cId="307017328">
                    <pslz:zmPr id="{00580C1B-08A7-4AB4-BDE2-6EB2B0BAFBDC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49106" cy="115262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Slide Zoom 16">
                <a:extLst>
                  <a:ext uri="{FF2B5EF4-FFF2-40B4-BE49-F238E27FC236}">
                    <a16:creationId xmlns:a16="http://schemas.microsoft.com/office/drawing/2014/main" id="{8D6963EB-C3E6-042D-14E6-324EED44E5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50374" y="1876114"/>
                <a:ext cx="2049106" cy="115262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15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7" grpId="0"/>
      <p:bldP spid="8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61BE3C-E803-DC65-483D-5A7C87365E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179"/>
          <a:stretch/>
        </p:blipFill>
        <p:spPr>
          <a:xfrm>
            <a:off x="304020" y="803131"/>
            <a:ext cx="4511820" cy="3215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A21F7B-F70B-DAAB-CD66-99BC814704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135"/>
          <a:stretch/>
        </p:blipFill>
        <p:spPr>
          <a:xfrm>
            <a:off x="152400" y="4250612"/>
            <a:ext cx="7482235" cy="25205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FDB9E0-9DB6-8C1C-7C4A-7C2598BDF134}"/>
              </a:ext>
            </a:extLst>
          </p:cNvPr>
          <p:cNvSpPr txBox="1"/>
          <p:nvPr/>
        </p:nvSpPr>
        <p:spPr>
          <a:xfrm>
            <a:off x="5019038" y="812736"/>
            <a:ext cx="70010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MY" dirty="0" err="1"/>
              <a:t>Py</a:t>
            </a:r>
            <a:r>
              <a:rPr lang="en-MY" dirty="0"/>
              <a:t> MC uses another Python Library called </a:t>
            </a:r>
            <a:r>
              <a:rPr lang="en-MY" dirty="0">
                <a:hlinkClick r:id="rId4"/>
              </a:rPr>
              <a:t>Arviz</a:t>
            </a:r>
            <a:r>
              <a:rPr lang="en-MY" dirty="0"/>
              <a:t> </a:t>
            </a:r>
            <a:r>
              <a:rPr lang="en-US" b="0" i="0" dirty="0">
                <a:solidFill>
                  <a:srgbClr val="323232"/>
                </a:solidFill>
                <a:effectLst/>
                <a:highlight>
                  <a:srgbClr val="FFFFFF"/>
                </a:highlight>
                <a:latin typeface="-apple-system"/>
              </a:rPr>
              <a:t> which has functions for posterior analysis, data storage, sample diagnostics, model checking, and comparison.</a:t>
            </a:r>
          </a:p>
          <a:p>
            <a:pPr algn="l"/>
            <a:endParaRPr lang="en-US" b="0" i="0" dirty="0">
              <a:solidFill>
                <a:srgbClr val="323232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en-US" dirty="0">
                <a:solidFill>
                  <a:srgbClr val="323232"/>
                </a:solidFill>
                <a:highlight>
                  <a:srgbClr val="FFFFFF"/>
                </a:highlight>
                <a:latin typeface="-apple-system"/>
              </a:rPr>
              <a:t>Every time a model is fitted, it converts the</a:t>
            </a:r>
            <a:r>
              <a:rPr lang="en-US" b="0" i="0" dirty="0">
                <a:solidFill>
                  <a:srgbClr val="323232"/>
                </a:solidFill>
                <a:effectLst/>
                <a:highlight>
                  <a:srgbClr val="FFFFFF"/>
                </a:highlight>
                <a:latin typeface="-apple-system"/>
              </a:rPr>
              <a:t> MCMC results into an </a:t>
            </a:r>
            <a:r>
              <a:rPr lang="en-US" b="0" i="0" dirty="0">
                <a:solidFill>
                  <a:srgbClr val="323232"/>
                </a:solidFill>
                <a:effectLst/>
                <a:highlight>
                  <a:srgbClr val="FFFFFF"/>
                </a:highlight>
                <a:latin typeface="-apple-system"/>
                <a:hlinkClick r:id="rId5"/>
              </a:rPr>
              <a:t>Inference Data Object</a:t>
            </a:r>
            <a:endParaRPr lang="en-US" b="0" i="0" dirty="0">
              <a:solidFill>
                <a:srgbClr val="323232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endParaRPr lang="en-MY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DBD46B0-4FC4-BEF1-8DFD-1ED66EA2C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5126"/>
            <a:ext cx="11460479" cy="292845"/>
          </a:xfrm>
        </p:spPr>
        <p:txBody>
          <a:bodyPr>
            <a:normAutofit fontScale="90000"/>
          </a:bodyPr>
          <a:lstStyle/>
          <a:p>
            <a:r>
              <a:rPr lang="en-MY" dirty="0"/>
              <a:t>Markov Chain Monte Carlo Sampling</a:t>
            </a:r>
          </a:p>
        </p:txBody>
      </p:sp>
    </p:spTree>
    <p:extLst>
      <p:ext uri="{BB962C8B-B14F-4D97-AF65-F5344CB8AC3E}">
        <p14:creationId xmlns:p14="http://schemas.microsoft.com/office/powerpoint/2010/main" val="297740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D57AF-FE3C-1D52-4268-D23F07C9F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5126"/>
            <a:ext cx="11460479" cy="292845"/>
          </a:xfrm>
        </p:spPr>
        <p:txBody>
          <a:bodyPr>
            <a:normAutofit fontScale="90000"/>
          </a:bodyPr>
          <a:lstStyle/>
          <a:p>
            <a:r>
              <a:rPr lang="en-MY" dirty="0"/>
              <a:t>Bayesian Hierarchical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029DC-84D7-E03C-F268-C554DCC5A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098" y="747180"/>
            <a:ext cx="10391328" cy="3210307"/>
          </a:xfrm>
        </p:spPr>
        <p:txBody>
          <a:bodyPr>
            <a:normAutofit/>
          </a:bodyPr>
          <a:lstStyle/>
          <a:p>
            <a:r>
              <a:rPr lang="en-MY" sz="2400" dirty="0">
                <a:solidFill>
                  <a:srgbClr val="242424"/>
                </a:solidFill>
                <a:highlight>
                  <a:srgbClr val="FFFFFF"/>
                </a:highlight>
                <a:latin typeface="source-serif-pro"/>
              </a:rPr>
              <a:t>PyMC Marketing is an open-source Python library that </a:t>
            </a:r>
            <a:r>
              <a:rPr lang="en-US" sz="2400" dirty="0">
                <a:solidFill>
                  <a:srgbClr val="242424"/>
                </a:solidFill>
                <a:highlight>
                  <a:srgbClr val="FFFFFF"/>
                </a:highlight>
                <a:latin typeface="source-serif-pro"/>
              </a:rPr>
              <a:t>leverages Bayesian /Probabilistic Programming methods to answer data-driven questions.</a:t>
            </a:r>
            <a:r>
              <a:rPr lang="en-MY" sz="2400" dirty="0">
                <a:solidFill>
                  <a:srgbClr val="242424"/>
                </a:solidFill>
                <a:highlight>
                  <a:srgbClr val="FFFFFF"/>
                </a:highlight>
                <a:latin typeface="source-serif-pro"/>
              </a:rPr>
              <a:t> </a:t>
            </a:r>
          </a:p>
          <a:p>
            <a:endParaRPr lang="en-US" sz="1400" dirty="0">
              <a:solidFill>
                <a:srgbClr val="242424"/>
              </a:solidFill>
              <a:highlight>
                <a:srgbClr val="FFFFFF"/>
              </a:highlight>
              <a:latin typeface="source-serif-pro"/>
            </a:endParaRPr>
          </a:p>
          <a:p>
            <a:r>
              <a:rPr lang="en-MY" sz="2400" dirty="0">
                <a:solidFill>
                  <a:srgbClr val="242424"/>
                </a:solidFill>
                <a:highlight>
                  <a:srgbClr val="FFFFFF"/>
                </a:highlight>
                <a:latin typeface="source-serif-pro"/>
              </a:rPr>
              <a:t>Bayesian Hierarchical Models take advantage of Bayesian statistics to reflect “layers” (</a:t>
            </a:r>
            <a:r>
              <a:rPr lang="en-MY" sz="2400" dirty="0" err="1">
                <a:solidFill>
                  <a:srgbClr val="242424"/>
                </a:solidFill>
                <a:highlight>
                  <a:srgbClr val="FFFFFF"/>
                </a:highlight>
                <a:latin typeface="source-serif-pro"/>
              </a:rPr>
              <a:t>i.e</a:t>
            </a:r>
            <a:r>
              <a:rPr lang="en-MY" sz="2400" dirty="0">
                <a:solidFill>
                  <a:srgbClr val="242424"/>
                </a:solidFill>
                <a:highlight>
                  <a:srgbClr val="FFFFFF"/>
                </a:highlight>
                <a:latin typeface="source-serif-pro"/>
              </a:rPr>
              <a:t> hierarchies) of probabilities within a model  </a:t>
            </a:r>
            <a:endParaRPr lang="en-MY" sz="2000" dirty="0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D4A1E695-5558-7EFE-6019-4DD8D5F81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64" y="3406815"/>
            <a:ext cx="6220878" cy="272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CFE92CC4-2AFD-9DB8-25C8-AB9E4BE34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508" y="3229222"/>
            <a:ext cx="4842227" cy="284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6BF4127-ADC2-1407-3AA0-D5A805562688}"/>
              </a:ext>
            </a:extLst>
          </p:cNvPr>
          <p:cNvSpPr txBox="1"/>
          <p:nvPr/>
        </p:nvSpPr>
        <p:spPr>
          <a:xfrm>
            <a:off x="721710" y="2922583"/>
            <a:ext cx="4776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Beta-Geometric / Negative Binomial (BG-NBD)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1A030E-CE16-C181-BEFC-C2CC173C866C}"/>
              </a:ext>
            </a:extLst>
          </p:cNvPr>
          <p:cNvSpPr txBox="1"/>
          <p:nvPr/>
        </p:nvSpPr>
        <p:spPr>
          <a:xfrm>
            <a:off x="8012107" y="2859891"/>
            <a:ext cx="2380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Gamma-Gamma (GG)</a:t>
            </a:r>
          </a:p>
        </p:txBody>
      </p:sp>
      <p:pic>
        <p:nvPicPr>
          <p:cNvPr id="3084" name="Picture 12" descr="pymc-marketing 0.6.0 documentation - Home">
            <a:extLst>
              <a:ext uri="{FF2B5EF4-FFF2-40B4-BE49-F238E27FC236}">
                <a16:creationId xmlns:a16="http://schemas.microsoft.com/office/drawing/2014/main" id="{D92B90BE-7CF2-333D-8C02-0984295CA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8250" y="236805"/>
            <a:ext cx="1858652" cy="134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AC7405A-C3ED-3B6D-B30C-B85EE9497E1C}"/>
              </a:ext>
            </a:extLst>
          </p:cNvPr>
          <p:cNvSpPr txBox="1"/>
          <p:nvPr/>
        </p:nvSpPr>
        <p:spPr>
          <a:xfrm>
            <a:off x="1175751" y="6185097"/>
            <a:ext cx="93677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6"/>
              </a:rPr>
              <a:t>Image Source : Customer Lifetime Value Prediction with </a:t>
            </a:r>
            <a:r>
              <a:rPr lang="en-US" sz="1400" dirty="0" err="1">
                <a:hlinkClick r:id="rId6"/>
              </a:rPr>
              <a:t>PyMC</a:t>
            </a:r>
            <a:r>
              <a:rPr lang="en-US" sz="1400" dirty="0">
                <a:hlinkClick r:id="rId6"/>
              </a:rPr>
              <a:t>-Marketing (2023) by Hajime Takeda</a:t>
            </a:r>
            <a:endParaRPr lang="en-MY" sz="1400" dirty="0"/>
          </a:p>
        </p:txBody>
      </p:sp>
    </p:spTree>
    <p:extLst>
      <p:ext uri="{BB962C8B-B14F-4D97-AF65-F5344CB8AC3E}">
        <p14:creationId xmlns:p14="http://schemas.microsoft.com/office/powerpoint/2010/main" val="357518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4" grpId="0"/>
      <p:bldP spid="25" grpId="0"/>
      <p:bldP spid="3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96837-07B1-7CA9-DE71-5EBA3B544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1AAFA-93F3-BB8D-5BF8-778718E8B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5122" name="Picture 2" descr="Random Walk: Will the drunk man falls off the cliff? | The Startup">
            <a:extLst>
              <a:ext uri="{FF2B5EF4-FFF2-40B4-BE49-F238E27FC236}">
                <a16:creationId xmlns:a16="http://schemas.microsoft.com/office/drawing/2014/main" id="{B7B323B4-B2AA-CF90-9330-E1ADD5150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82" y="129209"/>
            <a:ext cx="11794435" cy="672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C1E124-003A-BB3D-35E4-4CE3977CCCAC}"/>
              </a:ext>
            </a:extLst>
          </p:cNvPr>
          <p:cNvSpPr txBox="1"/>
          <p:nvPr/>
        </p:nvSpPr>
        <p:spPr>
          <a:xfrm>
            <a:off x="291830" y="180459"/>
            <a:ext cx="2643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800" u="sng" dirty="0"/>
              <a:t>Drunkard’s Path</a:t>
            </a:r>
          </a:p>
        </p:txBody>
      </p:sp>
    </p:spTree>
    <p:extLst>
      <p:ext uri="{BB962C8B-B14F-4D97-AF65-F5344CB8AC3E}">
        <p14:creationId xmlns:p14="http://schemas.microsoft.com/office/powerpoint/2010/main" val="2445513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79B70F-A588-2BB6-B1EF-E3FE0FF65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406" y="383063"/>
            <a:ext cx="10117188" cy="57194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3C8D59-B841-45E1-2BC0-1BB83106DEBD}"/>
              </a:ext>
            </a:extLst>
          </p:cNvPr>
          <p:cNvSpPr txBox="1"/>
          <p:nvPr/>
        </p:nvSpPr>
        <p:spPr>
          <a:xfrm>
            <a:off x="909430" y="6151771"/>
            <a:ext cx="103731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dirty="0">
                <a:hlinkClick r:id="rId3"/>
              </a:rPr>
              <a:t>Building A Probabilistic Risk Estimate Using Monte Carlo Simulations With Python </a:t>
            </a:r>
            <a:r>
              <a:rPr lang="en-MY" dirty="0" err="1">
                <a:hlinkClick r:id="rId3"/>
              </a:rPr>
              <a:t>MCerp</a:t>
            </a:r>
            <a:r>
              <a:rPr lang="en-MY" dirty="0">
                <a:hlinkClick r:id="rId3"/>
              </a:rPr>
              <a:t> | by </a:t>
            </a:r>
            <a:r>
              <a:rPr lang="en-MY" dirty="0" err="1">
                <a:hlinkClick r:id="rId3"/>
              </a:rPr>
              <a:t>Zhijing</a:t>
            </a:r>
            <a:r>
              <a:rPr lang="en-MY" dirty="0">
                <a:hlinkClick r:id="rId3"/>
              </a:rPr>
              <a:t> Eu | Medium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07017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Computer Programmer Sitting In Front Of Stock Footage SBV-324740995 ...">
            <a:extLst>
              <a:ext uri="{FF2B5EF4-FFF2-40B4-BE49-F238E27FC236}">
                <a16:creationId xmlns:a16="http://schemas.microsoft.com/office/drawing/2014/main" id="{16EACBD8-765E-D86C-EF3F-5970EFE701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35364"/>
          <a:stretch/>
        </p:blipFill>
        <p:spPr bwMode="auto">
          <a:xfrm>
            <a:off x="4035226" y="10"/>
            <a:ext cx="815677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1" name="Rectangle 308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8C67BF-AFE4-EC58-EFF8-989209683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122363"/>
            <a:ext cx="7682045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dirty="0"/>
              <a:t>Customer Lifetime Value</a:t>
            </a:r>
            <a:br>
              <a:rPr lang="en-US" sz="3000" dirty="0"/>
            </a:br>
            <a:r>
              <a:rPr lang="en-US" sz="3000" dirty="0"/>
              <a:t>Buy Till You Die Modelling With PyMC Marketing</a:t>
            </a:r>
            <a:br>
              <a:rPr lang="en-US" sz="3000" dirty="0"/>
            </a:br>
            <a:br>
              <a:rPr lang="en-US" sz="3000" dirty="0"/>
            </a:br>
            <a:r>
              <a:rPr lang="en-US" sz="3000" b="1" dirty="0"/>
              <a:t>PART 3 </a:t>
            </a:r>
            <a:r>
              <a:rPr lang="en-US" sz="3000" dirty="0"/>
              <a:t>: Python Code Along </a:t>
            </a:r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12" descr="pymc-marketing 0.6.0 documentation - Home">
            <a:extLst>
              <a:ext uri="{FF2B5EF4-FFF2-40B4-BE49-F238E27FC236}">
                <a16:creationId xmlns:a16="http://schemas.microsoft.com/office/drawing/2014/main" id="{E6E09472-4ED7-5210-10E9-A7EAA346A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41" y="818666"/>
            <a:ext cx="2255756" cy="163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C8E51B-0C68-09F3-ECCD-49A061F6D2DD}"/>
              </a:ext>
            </a:extLst>
          </p:cNvPr>
          <p:cNvSpPr txBox="1"/>
          <p:nvPr/>
        </p:nvSpPr>
        <p:spPr>
          <a:xfrm>
            <a:off x="1828038" y="6357696"/>
            <a:ext cx="83905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MY" dirty="0"/>
              <a:t>Z.</a:t>
            </a:r>
          </a:p>
        </p:txBody>
      </p:sp>
      <p:pic>
        <p:nvPicPr>
          <p:cNvPr id="6" name="Picture 5" descr="Zhijing (尤智敬) Eu">
            <a:extLst>
              <a:ext uri="{FF2B5EF4-FFF2-40B4-BE49-F238E27FC236}">
                <a16:creationId xmlns:a16="http://schemas.microsoft.com/office/drawing/2014/main" id="{A7CB57B0-607C-3C51-EBAC-C0BADD6D3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" t="480"/>
          <a:stretch>
            <a:fillRect/>
          </a:stretch>
        </p:blipFill>
        <p:spPr bwMode="auto">
          <a:xfrm>
            <a:off x="607681" y="4926620"/>
            <a:ext cx="1599508" cy="1618034"/>
          </a:xfrm>
          <a:custGeom>
            <a:avLst/>
            <a:gdLst>
              <a:gd name="connsiteX0" fmla="*/ 1876559 w 3748298"/>
              <a:gd name="connsiteY0" fmla="*/ 0 h 3791712"/>
              <a:gd name="connsiteX1" fmla="*/ 3743430 w 3748298"/>
              <a:gd name="connsiteY1" fmla="*/ 1702016 h 3791712"/>
              <a:gd name="connsiteX2" fmla="*/ 3748298 w 3748298"/>
              <a:gd name="connsiteY2" fmla="*/ 1799421 h 3791712"/>
              <a:gd name="connsiteX3" fmla="*/ 3748298 w 3748298"/>
              <a:gd name="connsiteY3" fmla="*/ 1992292 h 3791712"/>
              <a:gd name="connsiteX4" fmla="*/ 3743430 w 3748298"/>
              <a:gd name="connsiteY4" fmla="*/ 2089696 h 3791712"/>
              <a:gd name="connsiteX5" fmla="*/ 1876559 w 3748298"/>
              <a:gd name="connsiteY5" fmla="*/ 3791712 h 3791712"/>
              <a:gd name="connsiteX6" fmla="*/ 0 w 3748298"/>
              <a:gd name="connsiteY6" fmla="*/ 1895856 h 3791712"/>
              <a:gd name="connsiteX7" fmla="*/ 1876559 w 3748298"/>
              <a:gd name="connsiteY7" fmla="*/ 0 h 379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48298" h="3791712">
                <a:moveTo>
                  <a:pt x="1876559" y="0"/>
                </a:moveTo>
                <a:cubicBezTo>
                  <a:pt x="2848180" y="0"/>
                  <a:pt x="3647331" y="746019"/>
                  <a:pt x="3743430" y="1702016"/>
                </a:cubicBezTo>
                <a:lnTo>
                  <a:pt x="3748298" y="1799421"/>
                </a:lnTo>
                <a:lnTo>
                  <a:pt x="3748298" y="1992292"/>
                </a:lnTo>
                <a:lnTo>
                  <a:pt x="3743430" y="2089696"/>
                </a:lnTo>
                <a:cubicBezTo>
                  <a:pt x="3647331" y="3045693"/>
                  <a:pt x="2848180" y="3791712"/>
                  <a:pt x="1876559" y="3791712"/>
                </a:cubicBezTo>
                <a:cubicBezTo>
                  <a:pt x="840164" y="3791712"/>
                  <a:pt x="0" y="2942908"/>
                  <a:pt x="0" y="1895856"/>
                </a:cubicBezTo>
                <a:cubicBezTo>
                  <a:pt x="0" y="848804"/>
                  <a:pt x="840164" y="0"/>
                  <a:pt x="187655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347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9B10C9D-9ECA-B93C-5BD5-3FDD22570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20" y="156222"/>
            <a:ext cx="1333616" cy="4343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6E0C43-E6AD-F44E-D7BD-7545780C36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3" r="-1"/>
          <a:stretch/>
        </p:blipFill>
        <p:spPr>
          <a:xfrm>
            <a:off x="4446630" y="288760"/>
            <a:ext cx="1384757" cy="38000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50493D-2314-2AA4-17A5-39CD6248F0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447"/>
          <a:stretch/>
        </p:blipFill>
        <p:spPr>
          <a:xfrm>
            <a:off x="5551599" y="297915"/>
            <a:ext cx="5085921" cy="36238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0B711B-567D-989D-A469-35075DA800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2512" y="4098000"/>
            <a:ext cx="2438174" cy="1355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54104B-52E4-EA66-3B05-679650451BC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9366"/>
          <a:stretch/>
        </p:blipFill>
        <p:spPr>
          <a:xfrm>
            <a:off x="640188" y="486136"/>
            <a:ext cx="3262337" cy="62156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B20893-EC5E-51FF-8275-6A64E00B481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8588"/>
          <a:stretch/>
        </p:blipFill>
        <p:spPr>
          <a:xfrm>
            <a:off x="7032426" y="4088845"/>
            <a:ext cx="2460188" cy="13644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7567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734"/>
    </mc:Choice>
    <mc:Fallback xmlns="">
      <p:transition spd="slow" advTm="91734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EE293CA-B090-2C6A-91CF-BCD2D3C0C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4"/>
            <a:ext cx="12172945" cy="67437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50DE9ED-4B93-EF39-5D4B-B69E0449A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675"/>
          </a:xfrm>
        </p:spPr>
        <p:txBody>
          <a:bodyPr>
            <a:normAutofit fontScale="90000"/>
          </a:bodyPr>
          <a:lstStyle/>
          <a:p>
            <a:r>
              <a:rPr lang="en-MY" dirty="0">
                <a:solidFill>
                  <a:schemeClr val="bg1"/>
                </a:solidFill>
              </a:rPr>
              <a:t>Code Walk-Thru</a:t>
            </a:r>
          </a:p>
        </p:txBody>
      </p:sp>
      <p:sp>
        <p:nvSpPr>
          <p:cNvPr id="5" name="AutoShape 4" descr="programming, coding, vector | Object Illustrations ~ Creative Market">
            <a:extLst>
              <a:ext uri="{FF2B5EF4-FFF2-40B4-BE49-F238E27FC236}">
                <a16:creationId xmlns:a16="http://schemas.microsoft.com/office/drawing/2014/main" id="{2FB9C840-4AD0-1607-6F5B-277D4B107E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29E258-A52A-64B8-F65C-F272C4B50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0" y="939800"/>
            <a:ext cx="5448300" cy="5448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CD7297-6487-1048-0BD1-90AE73F5E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173" y="1609685"/>
            <a:ext cx="5334378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990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leaning">
            <a:extLst>
              <a:ext uri="{FF2B5EF4-FFF2-40B4-BE49-F238E27FC236}">
                <a16:creationId xmlns:a16="http://schemas.microsoft.com/office/drawing/2014/main" id="{A8C47CC6-D816-F269-9B69-4D3C94F51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93" y="1130300"/>
            <a:ext cx="4611981" cy="499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50DE9ED-4B93-EF39-5D4B-B69E0449A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675"/>
          </a:xfrm>
        </p:spPr>
        <p:txBody>
          <a:bodyPr>
            <a:normAutofit fontScale="90000"/>
          </a:bodyPr>
          <a:lstStyle/>
          <a:p>
            <a:r>
              <a:rPr lang="en-MY" dirty="0"/>
              <a:t>Data Loading &amp; Cleaning</a:t>
            </a:r>
          </a:p>
        </p:txBody>
      </p:sp>
    </p:spTree>
    <p:extLst>
      <p:ext uri="{BB962C8B-B14F-4D97-AF65-F5344CB8AC3E}">
        <p14:creationId xmlns:p14="http://schemas.microsoft.com/office/powerpoint/2010/main" val="2176793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87368-F2A7-3CE5-B910-963628319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>
            <a:normAutofit fontScale="90000"/>
          </a:bodyPr>
          <a:lstStyle/>
          <a:p>
            <a:r>
              <a:rPr lang="en-US" dirty="0"/>
              <a:t>Choosing The Right Time Granularity</a:t>
            </a:r>
            <a:endParaRPr lang="en-MY" dirty="0"/>
          </a:p>
        </p:txBody>
      </p:sp>
      <p:pic>
        <p:nvPicPr>
          <p:cNvPr id="1026" name="Picture 2" descr="The Service Provider Update Dilemma: To Update Software or Not">
            <a:extLst>
              <a:ext uri="{FF2B5EF4-FFF2-40B4-BE49-F238E27FC236}">
                <a16:creationId xmlns:a16="http://schemas.microsoft.com/office/drawing/2014/main" id="{817301CA-31F0-E8CB-C3AB-8E4DFA809D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41"/>
          <a:stretch/>
        </p:blipFill>
        <p:spPr bwMode="auto">
          <a:xfrm>
            <a:off x="1747519" y="1856554"/>
            <a:ext cx="8134715" cy="248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gnifying Glass Clip Arts - Download free Magnifying Glass PNG Arts files.">
            <a:extLst>
              <a:ext uri="{FF2B5EF4-FFF2-40B4-BE49-F238E27FC236}">
                <a16:creationId xmlns:a16="http://schemas.microsoft.com/office/drawing/2014/main" id="{1BB55097-2D9D-82EE-9093-050BD4889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612383">
            <a:off x="318769" y="220496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Yakima Auto Services - RJ's Tire Pros &amp; Auto Experts">
            <a:extLst>
              <a:ext uri="{FF2B5EF4-FFF2-40B4-BE49-F238E27FC236}">
                <a16:creationId xmlns:a16="http://schemas.microsoft.com/office/drawing/2014/main" id="{F1172062-7ACF-93A0-9B9B-5044927FE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1" y="4444162"/>
            <a:ext cx="2181224" cy="218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topwatch Free Stock Photo - Public Domain Pictures">
            <a:extLst>
              <a:ext uri="{FF2B5EF4-FFF2-40B4-BE49-F238E27FC236}">
                <a16:creationId xmlns:a16="http://schemas.microsoft.com/office/drawing/2014/main" id="{CAC505E3-B652-977F-D614-71FF36331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216" y="4444162"/>
            <a:ext cx="2410040" cy="180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B44928-36AE-D552-858B-EE09C119F1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0980" y="4720939"/>
            <a:ext cx="2181224" cy="168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50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DE1C8-3B06-9155-1DF1-D49A2F847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675"/>
          </a:xfrm>
        </p:spPr>
        <p:txBody>
          <a:bodyPr>
            <a:normAutofit fontScale="90000"/>
          </a:bodyPr>
          <a:lstStyle/>
          <a:p>
            <a:r>
              <a:rPr lang="en-MY" dirty="0"/>
              <a:t>Exploratory Data Analysis</a:t>
            </a:r>
          </a:p>
        </p:txBody>
      </p:sp>
      <p:pic>
        <p:nvPicPr>
          <p:cNvPr id="5122" name="Picture 2" descr="The &quot;explorer&quot; analogy and US spaceflight - Martian Chronicles - AGU ...">
            <a:extLst>
              <a:ext uri="{FF2B5EF4-FFF2-40B4-BE49-F238E27FC236}">
                <a16:creationId xmlns:a16="http://schemas.microsoft.com/office/drawing/2014/main" id="{519B021F-7BC3-46EB-DE15-26D3C2F11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74" y="981075"/>
            <a:ext cx="6683375" cy="534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851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7451943-17B8-21D6-9DBF-D23D71E0E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880" y="995680"/>
            <a:ext cx="1333616" cy="4343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687368-F2A7-3CE5-B910-963628319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>
            <a:normAutofit fontScale="90000"/>
          </a:bodyPr>
          <a:lstStyle/>
          <a:p>
            <a:r>
              <a:rPr lang="en-US" dirty="0"/>
              <a:t>RFM (Redux)</a:t>
            </a:r>
            <a:endParaRPr lang="en-MY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B65098-275B-C768-2098-FE2CBB0D5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95680"/>
            <a:ext cx="1333616" cy="434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6DFD78-4690-3C94-765D-547D830A1A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81"/>
          <a:stretch/>
        </p:blipFill>
        <p:spPr>
          <a:xfrm>
            <a:off x="950480" y="1212869"/>
            <a:ext cx="3433872" cy="51472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C3BA22-6C93-A15F-D3A5-2B9D3AA61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0848" y="1212869"/>
            <a:ext cx="2860724" cy="15855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214255-859D-E03D-EC49-1614D8EB72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1737"/>
          <a:stretch/>
        </p:blipFill>
        <p:spPr>
          <a:xfrm>
            <a:off x="4819221" y="1212869"/>
            <a:ext cx="3576758" cy="528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46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8174AF-2349-AB8E-1F8A-1793A8788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680" y="2168493"/>
            <a:ext cx="5720080" cy="2705636"/>
          </a:xfrm>
          <a:prstGeom prst="rect">
            <a:avLst/>
          </a:prstGeom>
        </p:spPr>
      </p:pic>
      <p:pic>
        <p:nvPicPr>
          <p:cNvPr id="3074" name="Picture 2" descr="What Is RFM? Definition, Purpose, and Examples | Mailchimp">
            <a:extLst>
              <a:ext uri="{FF2B5EF4-FFF2-40B4-BE49-F238E27FC236}">
                <a16:creationId xmlns:a16="http://schemas.microsoft.com/office/drawing/2014/main" id="{384711F8-54B8-B04D-2727-3687490D51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6" r="12236"/>
          <a:stretch/>
        </p:blipFill>
        <p:spPr bwMode="auto">
          <a:xfrm>
            <a:off x="523240" y="1280160"/>
            <a:ext cx="3693160" cy="232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14A58A8-7B21-6C66-49AD-D8FF933A7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5035"/>
          </a:xfrm>
        </p:spPr>
        <p:txBody>
          <a:bodyPr>
            <a:normAutofit/>
          </a:bodyPr>
          <a:lstStyle/>
          <a:p>
            <a:r>
              <a:rPr lang="en-US" dirty="0"/>
              <a:t>RFM : Sharper Definitions For BTYD Modelling</a:t>
            </a:r>
            <a:endParaRPr lang="en-MY" dirty="0"/>
          </a:p>
        </p:txBody>
      </p:sp>
      <p:pic>
        <p:nvPicPr>
          <p:cNvPr id="3076" name="Picture 4" descr="What is RFM model &amp; RFM Analysis？">
            <a:extLst>
              <a:ext uri="{FF2B5EF4-FFF2-40B4-BE49-F238E27FC236}">
                <a16:creationId xmlns:a16="http://schemas.microsoft.com/office/drawing/2014/main" id="{3B750BD0-DABC-54DB-CD2D-EB89513C1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988" y="3521311"/>
            <a:ext cx="3849052" cy="217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605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F17988-72B9-7607-92D3-3FF6F441A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94" y="544580"/>
            <a:ext cx="10925221" cy="56184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229299-CA2F-8376-A5C4-611BC222B658}"/>
              </a:ext>
            </a:extLst>
          </p:cNvPr>
          <p:cNvSpPr txBox="1"/>
          <p:nvPr/>
        </p:nvSpPr>
        <p:spPr>
          <a:xfrm>
            <a:off x="7148963" y="1818478"/>
            <a:ext cx="480857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MY" b="1" dirty="0"/>
              <a:t>Inactive “Tried It Out &amp; Left” Customers </a:t>
            </a:r>
            <a:r>
              <a:rPr lang="en-MY" dirty="0"/>
              <a:t>– Low Frequency  customers who may have bought a bit in the past but have not transacted recently (Low Recency)</a:t>
            </a:r>
          </a:p>
          <a:p>
            <a:pPr marL="342900" indent="-342900">
              <a:buAutoNum type="arabicPeriod"/>
            </a:pPr>
            <a:r>
              <a:rPr lang="en-MY" b="1" dirty="0"/>
              <a:t>New Customers </a:t>
            </a:r>
            <a:r>
              <a:rPr lang="en-MY" dirty="0"/>
              <a:t>- High Recency (</a:t>
            </a:r>
            <a:r>
              <a:rPr lang="en-MY" dirty="0" err="1"/>
              <a:t>i.e</a:t>
            </a:r>
            <a:r>
              <a:rPr lang="en-MY" dirty="0"/>
              <a:t> just started buying) with Low Frequency customers</a:t>
            </a:r>
          </a:p>
          <a:p>
            <a:pPr marL="342900" indent="-342900">
              <a:buAutoNum type="arabicPeriod"/>
            </a:pPr>
            <a:r>
              <a:rPr lang="en-MY" b="1" dirty="0"/>
              <a:t>At Risk of Leaving “Premium” Customers </a:t>
            </a:r>
            <a:r>
              <a:rPr lang="en-MY" dirty="0"/>
              <a:t>- High Frequency (have bought a lot in the past) but Low Recency (not bought anything recently)</a:t>
            </a:r>
          </a:p>
          <a:p>
            <a:pPr marL="342900" indent="-342900">
              <a:buAutoNum type="arabicPeriod"/>
            </a:pPr>
            <a:r>
              <a:rPr lang="en-MY" b="1" dirty="0"/>
              <a:t>Loyal Repeat Customers </a:t>
            </a:r>
            <a:r>
              <a:rPr lang="en-MY" dirty="0"/>
              <a:t>– Bought many times in the past (High Frequency) AND also High Recency – </a:t>
            </a:r>
            <a:r>
              <a:rPr lang="en-MY" dirty="0" err="1"/>
              <a:t>i.e</a:t>
            </a:r>
            <a:r>
              <a:rPr lang="en-MY" dirty="0"/>
              <a:t> bought recently)</a:t>
            </a:r>
          </a:p>
          <a:p>
            <a:pPr marL="342900" indent="-342900">
              <a:buAutoNum type="arabicPeriod"/>
            </a:pPr>
            <a:endParaRPr lang="en-MY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22BFF6D-49E1-8901-6664-5858E848DA96}"/>
              </a:ext>
            </a:extLst>
          </p:cNvPr>
          <p:cNvSpPr/>
          <p:nvPr/>
        </p:nvSpPr>
        <p:spPr>
          <a:xfrm>
            <a:off x="2082248" y="1972536"/>
            <a:ext cx="566530" cy="54665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7E99307-4A06-EDB4-F32C-4A9EDC4A7A41}"/>
              </a:ext>
            </a:extLst>
          </p:cNvPr>
          <p:cNvSpPr/>
          <p:nvPr/>
        </p:nvSpPr>
        <p:spPr>
          <a:xfrm>
            <a:off x="2082248" y="5067077"/>
            <a:ext cx="566530" cy="54665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E559D5D-B750-4AB9-EC13-DA6667D594D0}"/>
              </a:ext>
            </a:extLst>
          </p:cNvPr>
          <p:cNvSpPr/>
          <p:nvPr/>
        </p:nvSpPr>
        <p:spPr>
          <a:xfrm>
            <a:off x="5136109" y="1972536"/>
            <a:ext cx="566530" cy="54665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1A5B07-3224-649E-4351-686A25B52415}"/>
              </a:ext>
            </a:extLst>
          </p:cNvPr>
          <p:cNvSpPr/>
          <p:nvPr/>
        </p:nvSpPr>
        <p:spPr>
          <a:xfrm>
            <a:off x="5136109" y="5067078"/>
            <a:ext cx="566530" cy="54665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649BA7A-BF2F-DD2E-F34F-9CD2B8BC0C25}"/>
              </a:ext>
            </a:extLst>
          </p:cNvPr>
          <p:cNvSpPr/>
          <p:nvPr/>
        </p:nvSpPr>
        <p:spPr>
          <a:xfrm>
            <a:off x="6865698" y="1818478"/>
            <a:ext cx="566530" cy="54665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C630015-C1C0-4B5A-83AE-5177D637BD75}"/>
              </a:ext>
            </a:extLst>
          </p:cNvPr>
          <p:cNvSpPr/>
          <p:nvPr/>
        </p:nvSpPr>
        <p:spPr>
          <a:xfrm>
            <a:off x="6865698" y="2973201"/>
            <a:ext cx="566530" cy="54665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E5D5BD6-5075-7ACF-FB48-1E040F6E8699}"/>
              </a:ext>
            </a:extLst>
          </p:cNvPr>
          <p:cNvSpPr/>
          <p:nvPr/>
        </p:nvSpPr>
        <p:spPr>
          <a:xfrm>
            <a:off x="6870910" y="3811443"/>
            <a:ext cx="566530" cy="54665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03F64DF-4FCD-9F48-3160-84991391295E}"/>
              </a:ext>
            </a:extLst>
          </p:cNvPr>
          <p:cNvSpPr/>
          <p:nvPr/>
        </p:nvSpPr>
        <p:spPr>
          <a:xfrm>
            <a:off x="6876122" y="4793752"/>
            <a:ext cx="566530" cy="54665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400" b="1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37818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ED1215-2F39-34C4-7BD2-58227B95A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1344" y="304334"/>
            <a:ext cx="5727110" cy="4418261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7E6C41-70B4-ACF7-49D1-51B63E8D6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657" y="386455"/>
            <a:ext cx="4281950" cy="3754722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83A2383-5DED-F213-B293-76DF83EAC06B}"/>
              </a:ext>
            </a:extLst>
          </p:cNvPr>
          <p:cNvSpPr/>
          <p:nvPr/>
        </p:nvSpPr>
        <p:spPr>
          <a:xfrm rot="1078838">
            <a:off x="6396699" y="2705876"/>
            <a:ext cx="1723811" cy="4221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5DB6061-7F7A-6362-3A80-43CDFB4140D4}"/>
              </a:ext>
            </a:extLst>
          </p:cNvPr>
          <p:cNvSpPr/>
          <p:nvPr/>
        </p:nvSpPr>
        <p:spPr>
          <a:xfrm rot="1582451">
            <a:off x="7810085" y="2190782"/>
            <a:ext cx="3187612" cy="7685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D46B50F-CCE2-0E56-DA51-61EC54BC9E10}"/>
              </a:ext>
            </a:extLst>
          </p:cNvPr>
          <p:cNvSpPr/>
          <p:nvPr/>
        </p:nvSpPr>
        <p:spPr>
          <a:xfrm rot="17406658">
            <a:off x="7231220" y="2239033"/>
            <a:ext cx="1723811" cy="422166"/>
          </a:xfrm>
          <a:prstGeom prst="ellipse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4FC3F71-0CF5-F157-7FB4-D11C29086504}"/>
              </a:ext>
            </a:extLst>
          </p:cNvPr>
          <p:cNvSpPr/>
          <p:nvPr/>
        </p:nvSpPr>
        <p:spPr>
          <a:xfrm rot="17043348">
            <a:off x="9656028" y="2069050"/>
            <a:ext cx="2426104" cy="422166"/>
          </a:xfrm>
          <a:prstGeom prst="ellipse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D1074D-EB9B-2CBD-2858-705243DF864D}"/>
              </a:ext>
            </a:extLst>
          </p:cNvPr>
          <p:cNvSpPr txBox="1"/>
          <p:nvPr/>
        </p:nvSpPr>
        <p:spPr>
          <a:xfrm>
            <a:off x="1378041" y="4845798"/>
            <a:ext cx="9624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MY" dirty="0"/>
              <a:t>In the Beta Geometric model of drop-out rate (Alive/Dead), the % of probability the customer still being active drops the longer no purchase are made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0C2518-A4A5-74EC-7034-55F347FFFC25}"/>
              </a:ext>
            </a:extLst>
          </p:cNvPr>
          <p:cNvSpPr txBox="1"/>
          <p:nvPr/>
        </p:nvSpPr>
        <p:spPr>
          <a:xfrm>
            <a:off x="1378039" y="5812008"/>
            <a:ext cx="10230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MY" dirty="0"/>
              <a:t>However, this % of probability of being active gains a boost immediately after a new purchase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0D6BD76-2732-72D5-BCBF-9AA354C3E7DC}"/>
              </a:ext>
            </a:extLst>
          </p:cNvPr>
          <p:cNvSpPr/>
          <p:nvPr/>
        </p:nvSpPr>
        <p:spPr>
          <a:xfrm>
            <a:off x="858656" y="4792934"/>
            <a:ext cx="10509797" cy="7366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F9C4830-0BAF-9B52-5038-AB3959993CDF}"/>
              </a:ext>
            </a:extLst>
          </p:cNvPr>
          <p:cNvSpPr/>
          <p:nvPr/>
        </p:nvSpPr>
        <p:spPr>
          <a:xfrm>
            <a:off x="858657" y="5773154"/>
            <a:ext cx="10509796" cy="71667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CC2DBCD-E30F-3A95-EF0F-7E261C15030B}"/>
              </a:ext>
            </a:extLst>
          </p:cNvPr>
          <p:cNvSpPr/>
          <p:nvPr/>
        </p:nvSpPr>
        <p:spPr>
          <a:xfrm>
            <a:off x="6497831" y="3003012"/>
            <a:ext cx="416433" cy="414539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592665D-2FB0-E696-F2C7-1CED8F38ADF0}"/>
              </a:ext>
            </a:extLst>
          </p:cNvPr>
          <p:cNvSpPr/>
          <p:nvPr/>
        </p:nvSpPr>
        <p:spPr>
          <a:xfrm>
            <a:off x="8296682" y="2562147"/>
            <a:ext cx="416433" cy="414539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545DEDC-DF6D-6858-A401-D95F8E1B11F9}"/>
              </a:ext>
            </a:extLst>
          </p:cNvPr>
          <p:cNvSpPr/>
          <p:nvPr/>
        </p:nvSpPr>
        <p:spPr>
          <a:xfrm>
            <a:off x="7727143" y="1387342"/>
            <a:ext cx="416433" cy="41453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1AFD729-0890-37E2-B421-4A5DBF98A414}"/>
              </a:ext>
            </a:extLst>
          </p:cNvPr>
          <p:cNvSpPr/>
          <p:nvPr/>
        </p:nvSpPr>
        <p:spPr>
          <a:xfrm>
            <a:off x="10586080" y="941592"/>
            <a:ext cx="416433" cy="41453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F306A80-1001-47EB-7DB8-B910D92DB33E}"/>
              </a:ext>
            </a:extLst>
          </p:cNvPr>
          <p:cNvSpPr/>
          <p:nvPr/>
        </p:nvSpPr>
        <p:spPr>
          <a:xfrm>
            <a:off x="961608" y="4889048"/>
            <a:ext cx="416433" cy="41453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F766423-9F79-4AD8-63F7-91AFE5A52EA4}"/>
              </a:ext>
            </a:extLst>
          </p:cNvPr>
          <p:cNvSpPr/>
          <p:nvPr/>
        </p:nvSpPr>
        <p:spPr>
          <a:xfrm>
            <a:off x="961607" y="5838384"/>
            <a:ext cx="416433" cy="41453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400" b="1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61101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061BA2E-A388-41C5-B73A-B0FEB6B10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2EAE7F-4689-73A8-ADCE-E39614B6B9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0" r="13333"/>
          <a:stretch/>
        </p:blipFill>
        <p:spPr bwMode="auto">
          <a:xfrm>
            <a:off x="-1" y="10"/>
            <a:ext cx="609600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6E192A2-3ED3-4081-8A86-A22B51141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152902" y="-1181101"/>
            <a:ext cx="3886200" cy="12192001"/>
          </a:xfrm>
          <a:prstGeom prst="rect">
            <a:avLst/>
          </a:prstGeom>
          <a:gradFill>
            <a:gsLst>
              <a:gs pos="41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575039"/>
            <a:ext cx="97840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8C67BF-AFE4-EC58-EFF8-989209683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3" y="3784078"/>
            <a:ext cx="907999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Customer Lifetime Value</a:t>
            </a:r>
            <a:br>
              <a:rPr lang="en-US" sz="3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Buy Till You Die Modelling With PyMC Marketing</a:t>
            </a:r>
            <a:br>
              <a:rPr lang="en-US" sz="3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3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PART 1 </a:t>
            </a:r>
            <a:r>
              <a:rPr lang="en-US" sz="3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: BTYD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E206A3-67CB-7603-4C0B-D128210006B0}"/>
              </a:ext>
            </a:extLst>
          </p:cNvPr>
          <p:cNvSpPr txBox="1"/>
          <p:nvPr/>
        </p:nvSpPr>
        <p:spPr>
          <a:xfrm>
            <a:off x="11352941" y="1563338"/>
            <a:ext cx="83905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MY" dirty="0"/>
              <a:t>Z.</a:t>
            </a:r>
          </a:p>
        </p:txBody>
      </p:sp>
      <p:pic>
        <p:nvPicPr>
          <p:cNvPr id="5" name="Picture 4" descr="Zhijing (尤智敬) Eu">
            <a:extLst>
              <a:ext uri="{FF2B5EF4-FFF2-40B4-BE49-F238E27FC236}">
                <a16:creationId xmlns:a16="http://schemas.microsoft.com/office/drawing/2014/main" id="{B93CB58C-FDB2-C313-BD25-EBBAB3238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" t="480"/>
          <a:stretch>
            <a:fillRect/>
          </a:stretch>
        </p:blipFill>
        <p:spPr bwMode="auto">
          <a:xfrm>
            <a:off x="10132584" y="132262"/>
            <a:ext cx="1599508" cy="1618034"/>
          </a:xfrm>
          <a:custGeom>
            <a:avLst/>
            <a:gdLst>
              <a:gd name="connsiteX0" fmla="*/ 1876559 w 3748298"/>
              <a:gd name="connsiteY0" fmla="*/ 0 h 3791712"/>
              <a:gd name="connsiteX1" fmla="*/ 3743430 w 3748298"/>
              <a:gd name="connsiteY1" fmla="*/ 1702016 h 3791712"/>
              <a:gd name="connsiteX2" fmla="*/ 3748298 w 3748298"/>
              <a:gd name="connsiteY2" fmla="*/ 1799421 h 3791712"/>
              <a:gd name="connsiteX3" fmla="*/ 3748298 w 3748298"/>
              <a:gd name="connsiteY3" fmla="*/ 1992292 h 3791712"/>
              <a:gd name="connsiteX4" fmla="*/ 3743430 w 3748298"/>
              <a:gd name="connsiteY4" fmla="*/ 2089696 h 3791712"/>
              <a:gd name="connsiteX5" fmla="*/ 1876559 w 3748298"/>
              <a:gd name="connsiteY5" fmla="*/ 3791712 h 3791712"/>
              <a:gd name="connsiteX6" fmla="*/ 0 w 3748298"/>
              <a:gd name="connsiteY6" fmla="*/ 1895856 h 3791712"/>
              <a:gd name="connsiteX7" fmla="*/ 1876559 w 3748298"/>
              <a:gd name="connsiteY7" fmla="*/ 0 h 379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48298" h="3791712">
                <a:moveTo>
                  <a:pt x="1876559" y="0"/>
                </a:moveTo>
                <a:cubicBezTo>
                  <a:pt x="2848180" y="0"/>
                  <a:pt x="3647331" y="746019"/>
                  <a:pt x="3743430" y="1702016"/>
                </a:cubicBezTo>
                <a:lnTo>
                  <a:pt x="3748298" y="1799421"/>
                </a:lnTo>
                <a:lnTo>
                  <a:pt x="3748298" y="1992292"/>
                </a:lnTo>
                <a:lnTo>
                  <a:pt x="3743430" y="2089696"/>
                </a:lnTo>
                <a:cubicBezTo>
                  <a:pt x="3647331" y="3045693"/>
                  <a:pt x="2848180" y="3791712"/>
                  <a:pt x="1876559" y="3791712"/>
                </a:cubicBezTo>
                <a:cubicBezTo>
                  <a:pt x="840164" y="3791712"/>
                  <a:pt x="0" y="2942908"/>
                  <a:pt x="0" y="1895856"/>
                </a:cubicBezTo>
                <a:cubicBezTo>
                  <a:pt x="0" y="848804"/>
                  <a:pt x="840164" y="0"/>
                  <a:pt x="187655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35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1235437-7A1F-FB05-B164-B06969351320}"/>
              </a:ext>
            </a:extLst>
          </p:cNvPr>
          <p:cNvCxnSpPr/>
          <p:nvPr/>
        </p:nvCxnSpPr>
        <p:spPr>
          <a:xfrm>
            <a:off x="527702" y="2992242"/>
            <a:ext cx="11201400" cy="0"/>
          </a:xfrm>
          <a:prstGeom prst="straightConnector1">
            <a:avLst/>
          </a:prstGeom>
          <a:ln w="603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651C638-B09B-9383-03CA-7395CB8401DD}"/>
              </a:ext>
            </a:extLst>
          </p:cNvPr>
          <p:cNvCxnSpPr/>
          <p:nvPr/>
        </p:nvCxnSpPr>
        <p:spPr>
          <a:xfrm>
            <a:off x="7596553" y="527921"/>
            <a:ext cx="0" cy="6145823"/>
          </a:xfrm>
          <a:prstGeom prst="line">
            <a:avLst/>
          </a:prstGeom>
          <a:ln w="25400"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4" descr="Group of friends characters Royalty Free Vector Image">
            <a:extLst>
              <a:ext uri="{FF2B5EF4-FFF2-40B4-BE49-F238E27FC236}">
                <a16:creationId xmlns:a16="http://schemas.microsoft.com/office/drawing/2014/main" id="{85002A54-EBC1-EDCA-838D-3EC32693E7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55" b="27955" l="51300" r="71600">
                        <a14:foregroundMark x1="71600" y1="14432" x2="71600" y2="14432"/>
                        <a14:foregroundMark x1="51300" y1="17614" x2="51300" y2="17614"/>
                        <a14:foregroundMark x1="62000" y1="20568" x2="62000" y2="20568"/>
                        <a14:foregroundMark x1="61100" y1="19886" x2="62300" y2="197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10" t="2686" r="26821" b="68986"/>
          <a:stretch/>
        </p:blipFill>
        <p:spPr bwMode="auto">
          <a:xfrm>
            <a:off x="-69690" y="2182713"/>
            <a:ext cx="1246137" cy="134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8" descr="Game coin with heart interface gold Royalty Free Vector">
            <a:extLst>
              <a:ext uri="{FF2B5EF4-FFF2-40B4-BE49-F238E27FC236}">
                <a16:creationId xmlns:a16="http://schemas.microsoft.com/office/drawing/2014/main" id="{DAB03E2B-C299-B3D1-F589-F4979A2BA8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86587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EC89096-032E-D74B-DF4B-FF10C7A7D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09723"/>
              </p:ext>
            </p:extLst>
          </p:nvPr>
        </p:nvGraphicFramePr>
        <p:xfrm>
          <a:off x="1154052" y="2917323"/>
          <a:ext cx="10368960" cy="13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448">
                  <a:extLst>
                    <a:ext uri="{9D8B030D-6E8A-4147-A177-3AD203B41FA5}">
                      <a16:colId xmlns:a16="http://schemas.microsoft.com/office/drawing/2014/main" val="1794613604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3719477619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2779338784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1930030562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2674606189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4060657040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1380473904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839461752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2841757261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3938663206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477058217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1989397657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356016686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2316388544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398229688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3353390784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2992951376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297754036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779411318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15547981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45686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CB25A32-44A9-7F4F-6BD1-E90F493E7676}"/>
              </a:ext>
            </a:extLst>
          </p:cNvPr>
          <p:cNvSpPr txBox="1"/>
          <p:nvPr/>
        </p:nvSpPr>
        <p:spPr>
          <a:xfrm>
            <a:off x="1389185" y="2483762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$$$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8B0235-1C35-134E-51DB-0AB9CD6F66FE}"/>
              </a:ext>
            </a:extLst>
          </p:cNvPr>
          <p:cNvSpPr txBox="1"/>
          <p:nvPr/>
        </p:nvSpPr>
        <p:spPr>
          <a:xfrm>
            <a:off x="2901533" y="2488093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$$$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ED3675-5367-016D-43AF-F60BE8E6330F}"/>
              </a:ext>
            </a:extLst>
          </p:cNvPr>
          <p:cNvSpPr txBox="1"/>
          <p:nvPr/>
        </p:nvSpPr>
        <p:spPr>
          <a:xfrm>
            <a:off x="4552603" y="2504035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$$$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603545-839B-B270-6D66-340D387E332A}"/>
              </a:ext>
            </a:extLst>
          </p:cNvPr>
          <p:cNvSpPr txBox="1"/>
          <p:nvPr/>
        </p:nvSpPr>
        <p:spPr>
          <a:xfrm>
            <a:off x="6064951" y="2508366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$$$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5A2E9E-0C11-66D4-65BC-A7C8D22B3CCD}"/>
              </a:ext>
            </a:extLst>
          </p:cNvPr>
          <p:cNvSpPr txBox="1"/>
          <p:nvPr/>
        </p:nvSpPr>
        <p:spPr>
          <a:xfrm>
            <a:off x="7664383" y="2511546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$$$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1C9B99-D3EA-688F-07F2-F9D659B7EC6C}"/>
              </a:ext>
            </a:extLst>
          </p:cNvPr>
          <p:cNvSpPr txBox="1"/>
          <p:nvPr/>
        </p:nvSpPr>
        <p:spPr>
          <a:xfrm>
            <a:off x="9176731" y="2515877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$$$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20B20B-1656-2619-1109-2E0360CB9B36}"/>
              </a:ext>
            </a:extLst>
          </p:cNvPr>
          <p:cNvSpPr txBox="1"/>
          <p:nvPr/>
        </p:nvSpPr>
        <p:spPr>
          <a:xfrm>
            <a:off x="5017650" y="830584"/>
            <a:ext cx="1110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dirty="0"/>
              <a:t>Contract </a:t>
            </a:r>
          </a:p>
          <a:p>
            <a:pPr algn="ctr"/>
            <a:r>
              <a:rPr lang="en-MY" dirty="0"/>
              <a:t>Period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B2F1D2-E454-B393-0C3C-B1143E07324A}"/>
              </a:ext>
            </a:extLst>
          </p:cNvPr>
          <p:cNvSpPr txBox="1"/>
          <p:nvPr/>
        </p:nvSpPr>
        <p:spPr>
          <a:xfrm>
            <a:off x="10418886" y="78728"/>
            <a:ext cx="167130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600" dirty="0"/>
              <a:t>Expected Customer Lifetime Value (CLV)=</a:t>
            </a:r>
          </a:p>
          <a:p>
            <a:pPr algn="ctr"/>
            <a:r>
              <a:rPr lang="en-MY" sz="1600" dirty="0"/>
              <a:t>Sum of Subscriptions Over Contract Lifetime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0C77A5-FB33-6199-572C-A8CDB00EB72E}"/>
                  </a:ext>
                </a:extLst>
              </p:cNvPr>
              <p:cNvSpPr txBox="1"/>
              <p:nvPr/>
            </p:nvSpPr>
            <p:spPr>
              <a:xfrm>
                <a:off x="10625143" y="1906281"/>
                <a:ext cx="567491" cy="8032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/>
                      </m:nary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0C77A5-FB33-6199-572C-A8CDB00EB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5143" y="1906281"/>
                <a:ext cx="567491" cy="8032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A9C9745-CCE2-8631-D137-1B20F61DF3DF}"/>
              </a:ext>
            </a:extLst>
          </p:cNvPr>
          <p:cNvSpPr txBox="1"/>
          <p:nvPr/>
        </p:nvSpPr>
        <p:spPr>
          <a:xfrm>
            <a:off x="10915154" y="2058650"/>
            <a:ext cx="843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3200" dirty="0"/>
              <a:t>$$$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74BCD41D-9649-5FEE-1010-9076C4F66199}"/>
              </a:ext>
            </a:extLst>
          </p:cNvPr>
          <p:cNvSpPr/>
          <p:nvPr/>
        </p:nvSpPr>
        <p:spPr>
          <a:xfrm rot="5400000">
            <a:off x="5271714" y="-2138896"/>
            <a:ext cx="558128" cy="77897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60A406-DBA4-D0FA-0DE4-46202E2E0BEA}"/>
              </a:ext>
            </a:extLst>
          </p:cNvPr>
          <p:cNvSpPr txBox="1"/>
          <p:nvPr/>
        </p:nvSpPr>
        <p:spPr>
          <a:xfrm>
            <a:off x="108966" y="86535"/>
            <a:ext cx="7336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Customer Relationships With Regular Subscription Fee Based Contracts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9577DC-8CE5-CD6F-2895-77B6D1CE8FEB}"/>
              </a:ext>
            </a:extLst>
          </p:cNvPr>
          <p:cNvSpPr txBox="1"/>
          <p:nvPr/>
        </p:nvSpPr>
        <p:spPr>
          <a:xfrm>
            <a:off x="6918290" y="448420"/>
            <a:ext cx="67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PAST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5AADD5-0979-5EC5-F2AC-CEC78F9FB3F1}"/>
              </a:ext>
            </a:extLst>
          </p:cNvPr>
          <p:cNvSpPr txBox="1"/>
          <p:nvPr/>
        </p:nvSpPr>
        <p:spPr>
          <a:xfrm>
            <a:off x="7664383" y="448420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FUTURE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63237E-174B-A84A-037A-D37AA199D47D}"/>
              </a:ext>
            </a:extLst>
          </p:cNvPr>
          <p:cNvSpPr txBox="1"/>
          <p:nvPr/>
        </p:nvSpPr>
        <p:spPr>
          <a:xfrm>
            <a:off x="305332" y="5129726"/>
            <a:ext cx="10319811" cy="1323439"/>
          </a:xfrm>
          <a:prstGeom prst="rect">
            <a:avLst/>
          </a:prstGeom>
          <a:solidFill>
            <a:schemeClr val="bg1">
              <a:alpha val="8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MY" sz="2000" dirty="0"/>
              <a:t>Customer Lifetime Value is a useful concept because it helps determine: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000" dirty="0"/>
              <a:t>Which customers are the highest value to the enterprise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000" dirty="0"/>
              <a:t>How much effort/cost should be invested into ACQUIRING new customers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000" dirty="0"/>
              <a:t>How much effort/cost needs to be invested to RETAINING existing customers 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FC29B3-F83E-C0FF-98BF-2AD92914C36D}"/>
              </a:ext>
            </a:extLst>
          </p:cNvPr>
          <p:cNvSpPr txBox="1"/>
          <p:nvPr/>
        </p:nvSpPr>
        <p:spPr>
          <a:xfrm>
            <a:off x="8073958" y="3519043"/>
            <a:ext cx="3883051" cy="156966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MY" sz="2400" b="1" dirty="0"/>
              <a:t>Average CLV =</a:t>
            </a:r>
          </a:p>
          <a:p>
            <a:pPr algn="ctr"/>
            <a:r>
              <a:rPr lang="en-MY" sz="2400" b="1" dirty="0"/>
              <a:t>Ave $ Value/Transaction x</a:t>
            </a:r>
          </a:p>
          <a:p>
            <a:pPr algn="ctr"/>
            <a:r>
              <a:rPr lang="en-MY" sz="2400" b="1" dirty="0"/>
              <a:t>Ave Purchase Frequency x</a:t>
            </a:r>
          </a:p>
          <a:p>
            <a:pPr algn="ctr"/>
            <a:r>
              <a:rPr lang="en-MY" sz="2400" b="1" dirty="0"/>
              <a:t>Ave Customer “Lifespan”</a:t>
            </a:r>
          </a:p>
        </p:txBody>
      </p:sp>
    </p:spTree>
    <p:extLst>
      <p:ext uri="{BB962C8B-B14F-4D97-AF65-F5344CB8AC3E}">
        <p14:creationId xmlns:p14="http://schemas.microsoft.com/office/powerpoint/2010/main" val="271824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2" grpId="0"/>
      <p:bldP spid="3" grpId="0"/>
      <p:bldP spid="10" grpId="0"/>
      <p:bldP spid="11" grpId="0"/>
      <p:bldP spid="9" grpId="0" animBg="1"/>
      <p:bldP spid="21" grpId="0" build="p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1235437-7A1F-FB05-B164-B06969351320}"/>
              </a:ext>
            </a:extLst>
          </p:cNvPr>
          <p:cNvCxnSpPr/>
          <p:nvPr/>
        </p:nvCxnSpPr>
        <p:spPr>
          <a:xfrm>
            <a:off x="527702" y="2992242"/>
            <a:ext cx="11201400" cy="0"/>
          </a:xfrm>
          <a:prstGeom prst="straightConnector1">
            <a:avLst/>
          </a:prstGeom>
          <a:ln w="603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651C638-B09B-9383-03CA-7395CB8401DD}"/>
              </a:ext>
            </a:extLst>
          </p:cNvPr>
          <p:cNvCxnSpPr/>
          <p:nvPr/>
        </p:nvCxnSpPr>
        <p:spPr>
          <a:xfrm>
            <a:off x="7596553" y="527921"/>
            <a:ext cx="0" cy="6145823"/>
          </a:xfrm>
          <a:prstGeom prst="line">
            <a:avLst/>
          </a:prstGeom>
          <a:ln w="25400"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4" descr="Group of friends characters Royalty Free Vector Image">
            <a:extLst>
              <a:ext uri="{FF2B5EF4-FFF2-40B4-BE49-F238E27FC236}">
                <a16:creationId xmlns:a16="http://schemas.microsoft.com/office/drawing/2014/main" id="{85002A54-EBC1-EDCA-838D-3EC32693E7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55" b="27955" l="51300" r="71600">
                        <a14:foregroundMark x1="71600" y1="14432" x2="71600" y2="14432"/>
                        <a14:foregroundMark x1="51300" y1="17614" x2="51300" y2="17614"/>
                        <a14:foregroundMark x1="62000" y1="20568" x2="62000" y2="20568"/>
                        <a14:foregroundMark x1="61100" y1="19886" x2="62300" y2="197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10" t="2686" r="26821" b="68986"/>
          <a:stretch/>
        </p:blipFill>
        <p:spPr bwMode="auto">
          <a:xfrm>
            <a:off x="-69690" y="2182713"/>
            <a:ext cx="1246137" cy="134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8" descr="Game coin with heart interface gold Royalty Free Vector">
            <a:extLst>
              <a:ext uri="{FF2B5EF4-FFF2-40B4-BE49-F238E27FC236}">
                <a16:creationId xmlns:a16="http://schemas.microsoft.com/office/drawing/2014/main" id="{DAB03E2B-C299-B3D1-F589-F4979A2BA8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86587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EC89096-032E-D74B-DF4B-FF10C7A7D432}"/>
              </a:ext>
            </a:extLst>
          </p:cNvPr>
          <p:cNvGraphicFramePr>
            <a:graphicFrameLocks noGrp="1"/>
          </p:cNvGraphicFramePr>
          <p:nvPr/>
        </p:nvGraphicFramePr>
        <p:xfrm>
          <a:off x="1154052" y="2917323"/>
          <a:ext cx="10368960" cy="13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448">
                  <a:extLst>
                    <a:ext uri="{9D8B030D-6E8A-4147-A177-3AD203B41FA5}">
                      <a16:colId xmlns:a16="http://schemas.microsoft.com/office/drawing/2014/main" val="1794613604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3719477619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2779338784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1930030562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2674606189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4060657040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1380473904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839461752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2841757261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3938663206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477058217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1989397657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356016686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2316388544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398229688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3353390784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2992951376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297754036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779411318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15547981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45686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79B5B6B-AA38-C62B-1CDE-8674440C3725}"/>
              </a:ext>
            </a:extLst>
          </p:cNvPr>
          <p:cNvSpPr txBox="1"/>
          <p:nvPr/>
        </p:nvSpPr>
        <p:spPr>
          <a:xfrm>
            <a:off x="1476339" y="2339680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3600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28A1BC-2D03-8F88-5F8E-4FA974AB5C9A}"/>
              </a:ext>
            </a:extLst>
          </p:cNvPr>
          <p:cNvSpPr txBox="1"/>
          <p:nvPr/>
        </p:nvSpPr>
        <p:spPr>
          <a:xfrm>
            <a:off x="1983980" y="2319483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3600" dirty="0"/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70AB6E-2DB7-A4E9-9C29-5452DBE1A5F0}"/>
              </a:ext>
            </a:extLst>
          </p:cNvPr>
          <p:cNvSpPr txBox="1"/>
          <p:nvPr/>
        </p:nvSpPr>
        <p:spPr>
          <a:xfrm>
            <a:off x="2506124" y="2319482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3600" dirty="0"/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8D26A4-348C-1681-B0D5-3E4C74A4AD40}"/>
              </a:ext>
            </a:extLst>
          </p:cNvPr>
          <p:cNvSpPr txBox="1"/>
          <p:nvPr/>
        </p:nvSpPr>
        <p:spPr>
          <a:xfrm>
            <a:off x="2999262" y="2317243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3600" dirty="0"/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A0E32A-38E2-C0E3-AE86-204945CBF580}"/>
              </a:ext>
            </a:extLst>
          </p:cNvPr>
          <p:cNvSpPr txBox="1"/>
          <p:nvPr/>
        </p:nvSpPr>
        <p:spPr>
          <a:xfrm>
            <a:off x="10295792" y="78728"/>
            <a:ext cx="179439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600" dirty="0"/>
              <a:t>Expected Customer Lifetime Value (CLV) =</a:t>
            </a:r>
          </a:p>
          <a:p>
            <a:pPr algn="ctr"/>
            <a:r>
              <a:rPr lang="en-MY" sz="1600" dirty="0"/>
              <a:t>Sum of Expected Purchases Over Total Relationship Period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803C94E-36BB-C330-E452-128243B4622D}"/>
                  </a:ext>
                </a:extLst>
              </p:cNvPr>
              <p:cNvSpPr txBox="1"/>
              <p:nvPr/>
            </p:nvSpPr>
            <p:spPr>
              <a:xfrm>
                <a:off x="10625143" y="1906281"/>
                <a:ext cx="567491" cy="8032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/>
                      </m:nary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803C94E-36BB-C330-E452-128243B46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5143" y="1906281"/>
                <a:ext cx="567491" cy="803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08AE4D8-C8A8-E96F-99D4-AC42CCBF2304}"/>
              </a:ext>
            </a:extLst>
          </p:cNvPr>
          <p:cNvSpPr txBox="1"/>
          <p:nvPr/>
        </p:nvSpPr>
        <p:spPr>
          <a:xfrm>
            <a:off x="10915154" y="2058650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3200" dirty="0"/>
              <a:t>???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E0952-E8EE-ED5F-89EF-67E00881C8DA}"/>
              </a:ext>
            </a:extLst>
          </p:cNvPr>
          <p:cNvSpPr txBox="1"/>
          <p:nvPr/>
        </p:nvSpPr>
        <p:spPr>
          <a:xfrm>
            <a:off x="108966" y="86535"/>
            <a:ext cx="5833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Customer Relationships Under </a:t>
            </a:r>
            <a:r>
              <a:rPr lang="en-MY" u="sng" dirty="0"/>
              <a:t>Non-Contractual Settings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0D4C16-F993-374D-9087-A12A27924DE8}"/>
              </a:ext>
            </a:extLst>
          </p:cNvPr>
          <p:cNvSpPr txBox="1"/>
          <p:nvPr/>
        </p:nvSpPr>
        <p:spPr>
          <a:xfrm>
            <a:off x="260514" y="5109644"/>
            <a:ext cx="7941085" cy="1323439"/>
          </a:xfrm>
          <a:prstGeom prst="rect">
            <a:avLst/>
          </a:prstGeom>
          <a:solidFill>
            <a:schemeClr val="bg1">
              <a:alpha val="87000"/>
            </a:schemeClr>
          </a:solidFill>
        </p:spPr>
        <p:txBody>
          <a:bodyPr wrap="none" rtlCol="0">
            <a:spAutoFit/>
          </a:bodyPr>
          <a:lstStyle/>
          <a:p>
            <a:r>
              <a:rPr lang="en-MY" sz="2000" dirty="0"/>
              <a:t>Challenges in forecasting CLV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000" dirty="0"/>
              <a:t>Will a customer make a purchase in the coming period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000" dirty="0"/>
              <a:t>How much in $ value do we expect them to spend when they buy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000" dirty="0"/>
              <a:t>Will they continue to buy the in future or have they “churned” away 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9715D1-F5F9-26F4-78E6-0C3FAC49E3FC}"/>
              </a:ext>
            </a:extLst>
          </p:cNvPr>
          <p:cNvSpPr txBox="1"/>
          <p:nvPr/>
        </p:nvSpPr>
        <p:spPr>
          <a:xfrm>
            <a:off x="6918290" y="448420"/>
            <a:ext cx="67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PAST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54B1A3-0E6A-76A3-DF5C-CF9D01D30150}"/>
              </a:ext>
            </a:extLst>
          </p:cNvPr>
          <p:cNvSpPr txBox="1"/>
          <p:nvPr/>
        </p:nvSpPr>
        <p:spPr>
          <a:xfrm>
            <a:off x="7664383" y="448420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242109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  <p:bldP spid="12" grpId="0"/>
      <p:bldP spid="14" grpId="0"/>
      <p:bldP spid="15" grpId="0"/>
      <p:bldP spid="16" grpId="0"/>
      <p:bldP spid="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Facebook Coin — Eden Weingart">
            <a:extLst>
              <a:ext uri="{FF2B5EF4-FFF2-40B4-BE49-F238E27FC236}">
                <a16:creationId xmlns:a16="http://schemas.microsoft.com/office/drawing/2014/main" id="{1A8F42F6-1B14-D240-2554-FEC996A8E4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6" t="2688" r="11955"/>
          <a:stretch/>
        </p:blipFill>
        <p:spPr bwMode="auto">
          <a:xfrm>
            <a:off x="-2151784" y="2647945"/>
            <a:ext cx="64614" cy="8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BF950AA-BDF1-651A-7D4A-6DA5B4079237}"/>
              </a:ext>
            </a:extLst>
          </p:cNvPr>
          <p:cNvCxnSpPr/>
          <p:nvPr/>
        </p:nvCxnSpPr>
        <p:spPr>
          <a:xfrm>
            <a:off x="527702" y="2992242"/>
            <a:ext cx="11201400" cy="0"/>
          </a:xfrm>
          <a:prstGeom prst="straightConnector1">
            <a:avLst/>
          </a:prstGeom>
          <a:ln w="603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4F8ADE8-ECF9-6D19-E83A-420ECE17443B}"/>
              </a:ext>
            </a:extLst>
          </p:cNvPr>
          <p:cNvCxnSpPr/>
          <p:nvPr/>
        </p:nvCxnSpPr>
        <p:spPr>
          <a:xfrm>
            <a:off x="7596553" y="527921"/>
            <a:ext cx="0" cy="6145823"/>
          </a:xfrm>
          <a:prstGeom prst="line">
            <a:avLst/>
          </a:prstGeom>
          <a:ln w="25400"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Group of friends characters Royalty Free Vector Image">
            <a:extLst>
              <a:ext uri="{FF2B5EF4-FFF2-40B4-BE49-F238E27FC236}">
                <a16:creationId xmlns:a16="http://schemas.microsoft.com/office/drawing/2014/main" id="{0D963C30-2AA9-1FD7-F003-983BAB999B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55" b="27955" l="51300" r="71600">
                        <a14:foregroundMark x1="71600" y1="14432" x2="71600" y2="14432"/>
                        <a14:foregroundMark x1="51300" y1="17614" x2="51300" y2="17614"/>
                        <a14:foregroundMark x1="62000" y1="20568" x2="62000" y2="20568"/>
                        <a14:foregroundMark x1="61100" y1="19886" x2="62300" y2="197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10" t="2686" r="26821" b="68986"/>
          <a:stretch/>
        </p:blipFill>
        <p:spPr bwMode="auto">
          <a:xfrm>
            <a:off x="-69690" y="2182713"/>
            <a:ext cx="1246137" cy="134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29" name="Table 1028">
            <a:extLst>
              <a:ext uri="{FF2B5EF4-FFF2-40B4-BE49-F238E27FC236}">
                <a16:creationId xmlns:a16="http://schemas.microsoft.com/office/drawing/2014/main" id="{D066A77C-01F4-0314-2F0C-BD4FB5E0BAA4}"/>
              </a:ext>
            </a:extLst>
          </p:cNvPr>
          <p:cNvGraphicFramePr>
            <a:graphicFrameLocks noGrp="1"/>
          </p:cNvGraphicFramePr>
          <p:nvPr/>
        </p:nvGraphicFramePr>
        <p:xfrm>
          <a:off x="1154052" y="2917323"/>
          <a:ext cx="10368960" cy="13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448">
                  <a:extLst>
                    <a:ext uri="{9D8B030D-6E8A-4147-A177-3AD203B41FA5}">
                      <a16:colId xmlns:a16="http://schemas.microsoft.com/office/drawing/2014/main" val="1794613604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3719477619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2779338784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1930030562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2674606189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4060657040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1380473904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839461752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2841757261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3938663206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477058217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1989397657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356016686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2316388544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398229688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3353390784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2992951376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297754036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779411318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15547981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456866"/>
                  </a:ext>
                </a:extLst>
              </a:tr>
            </a:tbl>
          </a:graphicData>
        </a:graphic>
      </p:graphicFrame>
      <p:sp>
        <p:nvSpPr>
          <p:cNvPr id="32" name="Oval 31">
            <a:extLst>
              <a:ext uri="{FF2B5EF4-FFF2-40B4-BE49-F238E27FC236}">
                <a16:creationId xmlns:a16="http://schemas.microsoft.com/office/drawing/2014/main" id="{72F82C81-0E1A-BEAE-4463-AFF03231DE3C}"/>
              </a:ext>
            </a:extLst>
          </p:cNvPr>
          <p:cNvSpPr/>
          <p:nvPr/>
        </p:nvSpPr>
        <p:spPr>
          <a:xfrm>
            <a:off x="5775958" y="2727145"/>
            <a:ext cx="496955" cy="48470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524726F-C718-A737-BAB9-BC9F1EE1185C}"/>
              </a:ext>
            </a:extLst>
          </p:cNvPr>
          <p:cNvSpPr/>
          <p:nvPr/>
        </p:nvSpPr>
        <p:spPr>
          <a:xfrm>
            <a:off x="3351316" y="2823605"/>
            <a:ext cx="292060" cy="27548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D3DE2E4-58A1-CA49-E44F-105A21D1EC67}"/>
              </a:ext>
            </a:extLst>
          </p:cNvPr>
          <p:cNvSpPr/>
          <p:nvPr/>
        </p:nvSpPr>
        <p:spPr>
          <a:xfrm>
            <a:off x="4389670" y="2833826"/>
            <a:ext cx="292060" cy="27548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E27CFF4-CE26-80DF-C2E8-F279AE5F6EAB}"/>
              </a:ext>
            </a:extLst>
          </p:cNvPr>
          <p:cNvSpPr/>
          <p:nvPr/>
        </p:nvSpPr>
        <p:spPr>
          <a:xfrm>
            <a:off x="1927762" y="2404679"/>
            <a:ext cx="1016433" cy="10370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FD4BD-2400-1459-C0EA-11D57A3E8677}"/>
              </a:ext>
            </a:extLst>
          </p:cNvPr>
          <p:cNvSpPr txBox="1"/>
          <p:nvPr/>
        </p:nvSpPr>
        <p:spPr>
          <a:xfrm>
            <a:off x="108966" y="86535"/>
            <a:ext cx="996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MULTIPLE Customer Relationships Under Non-Contractual Settings With Ad Hoc Buying Behaviours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96C484-4D2F-7F62-5D03-FBBA8D7A53A0}"/>
              </a:ext>
            </a:extLst>
          </p:cNvPr>
          <p:cNvSpPr txBox="1"/>
          <p:nvPr/>
        </p:nvSpPr>
        <p:spPr>
          <a:xfrm>
            <a:off x="6918290" y="448420"/>
            <a:ext cx="67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PAST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8E4AF-9FA7-54EB-4763-2DE7C3FBBC5D}"/>
              </a:ext>
            </a:extLst>
          </p:cNvPr>
          <p:cNvSpPr txBox="1"/>
          <p:nvPr/>
        </p:nvSpPr>
        <p:spPr>
          <a:xfrm>
            <a:off x="7664383" y="448420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FUTURE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F70073-7472-4631-694A-E93C8C0BCADD}"/>
              </a:ext>
            </a:extLst>
          </p:cNvPr>
          <p:cNvGrpSpPr/>
          <p:nvPr/>
        </p:nvGrpSpPr>
        <p:grpSpPr>
          <a:xfrm>
            <a:off x="-62335" y="676382"/>
            <a:ext cx="11759035" cy="5928731"/>
            <a:chOff x="-62335" y="676382"/>
            <a:chExt cx="11759035" cy="5928731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F0DB606-F17B-04D3-00C0-E13AB4068442}"/>
                </a:ext>
              </a:extLst>
            </p:cNvPr>
            <p:cNvCxnSpPr/>
            <p:nvPr/>
          </p:nvCxnSpPr>
          <p:spPr>
            <a:xfrm>
              <a:off x="495300" y="1328718"/>
              <a:ext cx="11201400" cy="0"/>
            </a:xfrm>
            <a:prstGeom prst="straightConnector1">
              <a:avLst/>
            </a:prstGeom>
            <a:ln w="603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D22176C-3F90-04F3-7460-89BA7E3F3FBE}"/>
                </a:ext>
              </a:extLst>
            </p:cNvPr>
            <p:cNvCxnSpPr/>
            <p:nvPr/>
          </p:nvCxnSpPr>
          <p:spPr>
            <a:xfrm>
              <a:off x="455544" y="4637284"/>
              <a:ext cx="11201400" cy="0"/>
            </a:xfrm>
            <a:prstGeom prst="straightConnector1">
              <a:avLst/>
            </a:prstGeom>
            <a:ln w="603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21E463B-6529-C2BF-86AA-E221E0E39240}"/>
                </a:ext>
              </a:extLst>
            </p:cNvPr>
            <p:cNvCxnSpPr/>
            <p:nvPr/>
          </p:nvCxnSpPr>
          <p:spPr>
            <a:xfrm>
              <a:off x="455544" y="6079382"/>
              <a:ext cx="11201400" cy="0"/>
            </a:xfrm>
            <a:prstGeom prst="straightConnector1">
              <a:avLst/>
            </a:prstGeom>
            <a:ln w="603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4" descr="Group of friends characters Royalty Free Vector Image">
              <a:extLst>
                <a:ext uri="{FF2B5EF4-FFF2-40B4-BE49-F238E27FC236}">
                  <a16:creationId xmlns:a16="http://schemas.microsoft.com/office/drawing/2014/main" id="{7C6C6BEE-39E0-5399-63A1-B16A494A23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023" b="83182" l="51900" r="72300">
                          <a14:foregroundMark x1="60000" y1="61136" x2="61200" y2="61136"/>
                          <a14:foregroundMark x1="51900" y1="71250" x2="51900" y2="71250"/>
                          <a14:foregroundMark x1="72300" y1="71591" x2="72300" y2="71591"/>
                          <a14:foregroundMark x1="61400" y1="75000" x2="61400" y2="75000"/>
                          <a14:foregroundMark x1="59800" y1="74545" x2="63400" y2="76023"/>
                          <a14:foregroundMark x1="60200" y1="81932" x2="60200" y2="81932"/>
                          <a14:foregroundMark x1="65300" y1="82159" x2="62800" y2="8318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80" t="58521" r="26225" b="13753"/>
            <a:stretch/>
          </p:blipFill>
          <p:spPr bwMode="auto">
            <a:xfrm>
              <a:off x="-36657" y="676382"/>
              <a:ext cx="1115269" cy="1153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Group of friends characters Royalty Free Vector Image">
              <a:extLst>
                <a:ext uri="{FF2B5EF4-FFF2-40B4-BE49-F238E27FC236}">
                  <a16:creationId xmlns:a16="http://schemas.microsoft.com/office/drawing/2014/main" id="{9D10DCFA-24EF-E2F5-D26B-C99888134C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023" b="28182" l="4300" r="24800">
                          <a14:foregroundMark x1="15400" y1="27421" x2="17500" y2="27727"/>
                          <a14:foregroundMark x1="16300" y1="26364" x2="17900" y2="27614"/>
                          <a14:foregroundMark x1="17700" y1="27614" x2="18000" y2="27727"/>
                          <a14:foregroundMark x1="14202" y1="26324" x2="11800" y2="25568"/>
                          <a14:foregroundMark x1="18300" y1="27614" x2="15941" y2="26871"/>
                          <a14:foregroundMark x1="11800" y1="25568" x2="13974" y2="26754"/>
                          <a14:foregroundMark x1="11800" y1="7159" x2="12700" y2="8068"/>
                          <a14:foregroundMark x1="23700" y1="15682" x2="24800" y2="14659"/>
                          <a14:foregroundMark x1="4400" y1="16477" x2="4300" y2="20227"/>
                          <a14:foregroundMark x1="12600" y1="6136" x2="14700" y2="6023"/>
                          <a14:foregroundMark x1="17100" y1="26591" x2="16500" y2="26136"/>
                          <a14:foregroundMark x1="15881" y1="26932" x2="16500" y2="26932"/>
                          <a14:foregroundMark x1="12600" y1="26932" x2="13880" y2="26932"/>
                          <a14:backgroundMark x1="14000" y1="26705" x2="15100" y2="26591"/>
                          <a14:backgroundMark x1="14600" y1="27273" x2="15100" y2="277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8" t="3720" r="74435" b="68792"/>
            <a:stretch/>
          </p:blipFill>
          <p:spPr bwMode="auto">
            <a:xfrm>
              <a:off x="-62335" y="4085739"/>
              <a:ext cx="1115269" cy="1149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Group of friends characters Royalty Free Vector Image">
              <a:extLst>
                <a:ext uri="{FF2B5EF4-FFF2-40B4-BE49-F238E27FC236}">
                  <a16:creationId xmlns:a16="http://schemas.microsoft.com/office/drawing/2014/main" id="{99ACFC6B-6615-2E52-C621-FEE6CEDACF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2614" b="55227" l="4500" r="24200">
                          <a14:foregroundMark x1="13000" y1="53750" x2="17200" y2="54318"/>
                          <a14:foregroundMark x1="24200" y1="44432" x2="24200" y2="44432"/>
                          <a14:foregroundMark x1="4500" y1="44205" x2="4500" y2="44205"/>
                          <a14:foregroundMark x1="12900" y1="33182" x2="13800" y2="33295"/>
                          <a14:foregroundMark x1="12500" y1="32727" x2="15400" y2="32614"/>
                          <a14:foregroundMark x1="12000" y1="53295" x2="13800" y2="552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3" t="30386" r="74180" b="42222"/>
            <a:stretch/>
          </p:blipFill>
          <p:spPr bwMode="auto">
            <a:xfrm>
              <a:off x="0" y="5459540"/>
              <a:ext cx="1115268" cy="114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B5428FE-AC14-69DA-FE98-BF1702105878}"/>
                </a:ext>
              </a:extLst>
            </p:cNvPr>
            <p:cNvSpPr/>
            <p:nvPr/>
          </p:nvSpPr>
          <p:spPr>
            <a:xfrm>
              <a:off x="1570813" y="1086367"/>
              <a:ext cx="496955" cy="48470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6B235F7-6602-BF8D-280A-53407C2A6680}"/>
                </a:ext>
              </a:extLst>
            </p:cNvPr>
            <p:cNvSpPr/>
            <p:nvPr/>
          </p:nvSpPr>
          <p:spPr>
            <a:xfrm>
              <a:off x="2452876" y="875324"/>
              <a:ext cx="903385" cy="88384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A06A162-7C00-25CC-07B6-6134767AEE3A}"/>
                </a:ext>
              </a:extLst>
            </p:cNvPr>
            <p:cNvSpPr/>
            <p:nvPr/>
          </p:nvSpPr>
          <p:spPr>
            <a:xfrm>
              <a:off x="3741369" y="1086367"/>
              <a:ext cx="496955" cy="48470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CE8D6BA-6799-2A49-7F34-65F9F2D533C2}"/>
                </a:ext>
              </a:extLst>
            </p:cNvPr>
            <p:cNvSpPr/>
            <p:nvPr/>
          </p:nvSpPr>
          <p:spPr>
            <a:xfrm>
              <a:off x="4821949" y="1074897"/>
              <a:ext cx="496955" cy="48470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FAA1C91-1E82-95B9-ED56-D15BF3CD0E19}"/>
                </a:ext>
              </a:extLst>
            </p:cNvPr>
            <p:cNvSpPr/>
            <p:nvPr/>
          </p:nvSpPr>
          <p:spPr>
            <a:xfrm>
              <a:off x="6536114" y="1086367"/>
              <a:ext cx="496955" cy="48470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EF8B8F7-97EA-FA97-3691-976905B4A44A}"/>
                </a:ext>
              </a:extLst>
            </p:cNvPr>
            <p:cNvSpPr/>
            <p:nvPr/>
          </p:nvSpPr>
          <p:spPr>
            <a:xfrm>
              <a:off x="1144045" y="4488073"/>
              <a:ext cx="292060" cy="27548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F651666-13DB-45E8-7F7A-B813CA5EE4F2}"/>
                </a:ext>
              </a:extLst>
            </p:cNvPr>
            <p:cNvSpPr/>
            <p:nvPr/>
          </p:nvSpPr>
          <p:spPr>
            <a:xfrm>
              <a:off x="4121330" y="4100203"/>
              <a:ext cx="903385" cy="88384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BE81684-C8E7-82FB-9F6C-FF3F10C2F21E}"/>
                </a:ext>
              </a:extLst>
            </p:cNvPr>
            <p:cNvSpPr/>
            <p:nvPr/>
          </p:nvSpPr>
          <p:spPr>
            <a:xfrm>
              <a:off x="4426992" y="5938883"/>
              <a:ext cx="292060" cy="27548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2AF3060-F27A-CCBA-8172-62B662C6CD1B}"/>
                </a:ext>
              </a:extLst>
            </p:cNvPr>
            <p:cNvSpPr/>
            <p:nvPr/>
          </p:nvSpPr>
          <p:spPr>
            <a:xfrm>
              <a:off x="2646393" y="5825054"/>
              <a:ext cx="496955" cy="48470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2FCFB2-EC99-7779-921F-D2D7EC743963}"/>
                </a:ext>
              </a:extLst>
            </p:cNvPr>
            <p:cNvSpPr/>
            <p:nvPr/>
          </p:nvSpPr>
          <p:spPr>
            <a:xfrm>
              <a:off x="5980887" y="5844758"/>
              <a:ext cx="496955" cy="48470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A14D05E-4D89-18F6-B0BC-DE859E140C29}"/>
                </a:ext>
              </a:extLst>
            </p:cNvPr>
            <p:cNvSpPr/>
            <p:nvPr/>
          </p:nvSpPr>
          <p:spPr>
            <a:xfrm>
              <a:off x="7168781" y="5938883"/>
              <a:ext cx="292060" cy="27548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9B02049-512B-3F9F-A932-263834DA7195}"/>
                </a:ext>
              </a:extLst>
            </p:cNvPr>
            <p:cNvSpPr/>
            <p:nvPr/>
          </p:nvSpPr>
          <p:spPr>
            <a:xfrm>
              <a:off x="8813314" y="5929664"/>
              <a:ext cx="292060" cy="27548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6217E78-ED09-76BF-ABD1-26A3D679880B}"/>
                </a:ext>
              </a:extLst>
            </p:cNvPr>
            <p:cNvSpPr/>
            <p:nvPr/>
          </p:nvSpPr>
          <p:spPr>
            <a:xfrm>
              <a:off x="8705104" y="1060692"/>
              <a:ext cx="496955" cy="48470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C1C2ABC-B1CC-F492-9D79-84BDA0546FB8}"/>
                </a:ext>
              </a:extLst>
            </p:cNvPr>
            <p:cNvSpPr/>
            <p:nvPr/>
          </p:nvSpPr>
          <p:spPr>
            <a:xfrm>
              <a:off x="9837546" y="1060692"/>
              <a:ext cx="496955" cy="48470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9506943-EE2B-6363-7F01-8C55E7AC1BB0}"/>
                </a:ext>
              </a:extLst>
            </p:cNvPr>
            <p:cNvSpPr/>
            <p:nvPr/>
          </p:nvSpPr>
          <p:spPr>
            <a:xfrm>
              <a:off x="5841577" y="4361803"/>
              <a:ext cx="496955" cy="48470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B12A571-095C-CCE3-58FA-792EFE8E6394}"/>
              </a:ext>
            </a:extLst>
          </p:cNvPr>
          <p:cNvSpPr txBox="1"/>
          <p:nvPr/>
        </p:nvSpPr>
        <p:spPr>
          <a:xfrm>
            <a:off x="1176447" y="5105663"/>
            <a:ext cx="8399094" cy="1631216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MY" sz="2000" dirty="0"/>
              <a:t>Challenges in forecasting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000" dirty="0"/>
              <a:t>Will a customer will buy in the coming period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000" dirty="0"/>
              <a:t>How much do we expect them to spend when they buy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000" dirty="0"/>
              <a:t>Will they still buy in the future, or have they churned away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000" b="1" dirty="0">
                <a:solidFill>
                  <a:srgbClr val="FF0000"/>
                </a:solidFill>
              </a:rPr>
              <a:t>How to account for differences in behaviours BETWEEN customers 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D2845F-0FBA-2552-86A0-34663D551D22}"/>
              </a:ext>
            </a:extLst>
          </p:cNvPr>
          <p:cNvSpPr txBox="1"/>
          <p:nvPr/>
        </p:nvSpPr>
        <p:spPr>
          <a:xfrm>
            <a:off x="10855067" y="-8905"/>
            <a:ext cx="133588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MY" sz="1400" dirty="0"/>
              <a:t>Expected Customer Lifetime Value (CLV) 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A53DEBC-FAA8-3D75-B5B7-F876780A57FD}"/>
              </a:ext>
            </a:extLst>
          </p:cNvPr>
          <p:cNvSpPr/>
          <p:nvPr/>
        </p:nvSpPr>
        <p:spPr>
          <a:xfrm>
            <a:off x="9286207" y="4394933"/>
            <a:ext cx="496955" cy="48470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768DE5-69C2-1102-405C-6EB5D1A77F6B}"/>
                  </a:ext>
                </a:extLst>
              </p:cNvPr>
              <p:cNvSpPr txBox="1"/>
              <p:nvPr/>
            </p:nvSpPr>
            <p:spPr>
              <a:xfrm>
                <a:off x="11072250" y="752178"/>
                <a:ext cx="567491" cy="6247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/>
                      </m:nary>
                    </m:oMath>
                  </m:oMathPara>
                </a14:m>
                <a:endParaRPr lang="en-MY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768DE5-69C2-1102-405C-6EB5D1A77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2250" y="752178"/>
                <a:ext cx="567491" cy="6247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4ECB076C-B374-3FB6-5D80-BE615A60231E}"/>
              </a:ext>
            </a:extLst>
          </p:cNvPr>
          <p:cNvSpPr txBox="1"/>
          <p:nvPr/>
        </p:nvSpPr>
        <p:spPr>
          <a:xfrm>
            <a:off x="11362261" y="904547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/>
              <a:t>???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7B852F5-CF1E-30A8-7842-04FE1DCB0120}"/>
                  </a:ext>
                </a:extLst>
              </p:cNvPr>
              <p:cNvSpPr txBox="1"/>
              <p:nvPr/>
            </p:nvSpPr>
            <p:spPr>
              <a:xfrm>
                <a:off x="11074372" y="2225207"/>
                <a:ext cx="567491" cy="6247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/>
                      </m:nary>
                    </m:oMath>
                  </m:oMathPara>
                </a14:m>
                <a:endParaRPr lang="en-MY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7B852F5-CF1E-30A8-7842-04FE1DCB0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4372" y="2225207"/>
                <a:ext cx="567491" cy="6247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9297A5FB-C0E0-5661-78AE-1623A5CA3A9A}"/>
              </a:ext>
            </a:extLst>
          </p:cNvPr>
          <p:cNvSpPr txBox="1"/>
          <p:nvPr/>
        </p:nvSpPr>
        <p:spPr>
          <a:xfrm>
            <a:off x="11364383" y="2377576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/>
              <a:t>???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8C64B50-5D37-5859-CD12-15FBF5108264}"/>
                  </a:ext>
                </a:extLst>
              </p:cNvPr>
              <p:cNvSpPr txBox="1"/>
              <p:nvPr/>
            </p:nvSpPr>
            <p:spPr>
              <a:xfrm>
                <a:off x="11056971" y="3947027"/>
                <a:ext cx="567491" cy="6247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/>
                      </m:nary>
                    </m:oMath>
                  </m:oMathPara>
                </a14:m>
                <a:endParaRPr lang="en-MY" sz="1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8C64B50-5D37-5859-CD12-15FBF5108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971" y="3947027"/>
                <a:ext cx="567491" cy="6247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F017AFDB-6EBF-EF37-4DB7-2DA4DDD3418F}"/>
              </a:ext>
            </a:extLst>
          </p:cNvPr>
          <p:cNvSpPr txBox="1"/>
          <p:nvPr/>
        </p:nvSpPr>
        <p:spPr>
          <a:xfrm>
            <a:off x="11346982" y="4099396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/>
              <a:t>???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71D533F-67C5-A75D-3807-AD44F0850E0B}"/>
                  </a:ext>
                </a:extLst>
              </p:cNvPr>
              <p:cNvSpPr txBox="1"/>
              <p:nvPr/>
            </p:nvSpPr>
            <p:spPr>
              <a:xfrm>
                <a:off x="11043767" y="5377606"/>
                <a:ext cx="567491" cy="6247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/>
                      </m:nary>
                    </m:oMath>
                  </m:oMathPara>
                </a14:m>
                <a:endParaRPr lang="en-MY" sz="1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71D533F-67C5-A75D-3807-AD44F0850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67" y="5377606"/>
                <a:ext cx="567491" cy="6247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909ECC25-55B8-C4F2-9EF5-D3F750031C1C}"/>
              </a:ext>
            </a:extLst>
          </p:cNvPr>
          <p:cNvSpPr txBox="1"/>
          <p:nvPr/>
        </p:nvSpPr>
        <p:spPr>
          <a:xfrm>
            <a:off x="11333778" y="5529975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50960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 animBg="1"/>
      <p:bldP spid="37" grpId="0"/>
      <p:bldP spid="38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D57AF-FE3C-1D52-4268-D23F07C9F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1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MY" dirty="0"/>
              <a:t>Buy Till You Die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029DC-84D7-E03C-F268-C554DCC5A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758" y="895692"/>
            <a:ext cx="7731759" cy="632524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242424"/>
                </a:solidFill>
                <a:highlight>
                  <a:srgbClr val="FFFFFF"/>
                </a:highlight>
                <a:latin typeface="source-serif-pro"/>
              </a:rPr>
              <a:t>Probabilistically models</a:t>
            </a:r>
            <a:r>
              <a:rPr lang="en-US" sz="2400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 customer buying behavior as a series of statistical distributions</a:t>
            </a:r>
          </a:p>
          <a:p>
            <a:r>
              <a:rPr lang="en-US" sz="2400" dirty="0">
                <a:solidFill>
                  <a:srgbClr val="242424"/>
                </a:solidFill>
                <a:highlight>
                  <a:srgbClr val="FFFFFF"/>
                </a:highlight>
                <a:latin typeface="source-serif-pro"/>
              </a:rPr>
              <a:t>Predicts behavior using transaction records and individual customer Age, Recency , Frequency &amp; Monetary Value </a:t>
            </a:r>
          </a:p>
          <a:p>
            <a:r>
              <a:rPr lang="en-MY" sz="2400" dirty="0"/>
              <a:t>Deals with variability at two levels : </a:t>
            </a:r>
          </a:p>
          <a:p>
            <a:pPr lvl="1"/>
            <a:r>
              <a:rPr lang="en-MY" sz="2000" dirty="0">
                <a:highlight>
                  <a:srgbClr val="00FF00"/>
                </a:highlight>
              </a:rPr>
              <a:t>Individual customer level </a:t>
            </a:r>
            <a:r>
              <a:rPr lang="en-MY" sz="2000" dirty="0"/>
              <a:t>– models frequency of buying and whether customer is active (</a:t>
            </a:r>
            <a:r>
              <a:rPr lang="en-MY" sz="2000" dirty="0" err="1"/>
              <a:t>i.e</a:t>
            </a:r>
            <a:r>
              <a:rPr lang="en-MY" sz="2000" dirty="0"/>
              <a:t> alive/dead) AND monetary value of each purchase</a:t>
            </a:r>
          </a:p>
          <a:p>
            <a:pPr lvl="1"/>
            <a:r>
              <a:rPr lang="en-MY" sz="2000" dirty="0">
                <a:highlight>
                  <a:srgbClr val="00FFFF"/>
                </a:highlight>
              </a:rPr>
              <a:t>Population level </a:t>
            </a:r>
            <a:r>
              <a:rPr lang="en-MY" sz="2000" dirty="0"/>
              <a:t>– models variability BETWEEN different customers where the parameters for Individual Customers follow another probability distribution </a:t>
            </a:r>
          </a:p>
          <a:p>
            <a:r>
              <a:rPr lang="en-MY" sz="2400" dirty="0"/>
              <a:t>Has a few “flavours” but most common are:</a:t>
            </a:r>
          </a:p>
          <a:p>
            <a:pPr lvl="1"/>
            <a:r>
              <a:rPr lang="en-MY" sz="2000" dirty="0">
                <a:highlight>
                  <a:srgbClr val="00FFFF"/>
                </a:highlight>
              </a:rPr>
              <a:t>Beta</a:t>
            </a:r>
            <a:r>
              <a:rPr lang="en-MY" sz="2000" dirty="0"/>
              <a:t> </a:t>
            </a:r>
            <a:r>
              <a:rPr lang="en-MY" sz="2000" dirty="0">
                <a:highlight>
                  <a:srgbClr val="00FF00"/>
                </a:highlight>
              </a:rPr>
              <a:t>Geometric Distribution / </a:t>
            </a:r>
            <a:r>
              <a:rPr lang="en-MY" sz="2000" dirty="0">
                <a:highlight>
                  <a:srgbClr val="00FFFF"/>
                </a:highlight>
              </a:rPr>
              <a:t>Negative Binomial</a:t>
            </a:r>
            <a:r>
              <a:rPr lang="en-MY" sz="2000" dirty="0"/>
              <a:t> BG/NBD for drop-out rate (alive/dead) and frequency</a:t>
            </a:r>
          </a:p>
          <a:p>
            <a:pPr lvl="1"/>
            <a:r>
              <a:rPr lang="en-MY" sz="2000" dirty="0">
                <a:highlight>
                  <a:srgbClr val="00FFFF"/>
                </a:highlight>
              </a:rPr>
              <a:t>Gamma</a:t>
            </a:r>
            <a:r>
              <a:rPr lang="en-MY" sz="2000" dirty="0"/>
              <a:t>-</a:t>
            </a:r>
            <a:r>
              <a:rPr lang="en-MY" sz="2000" dirty="0">
                <a:highlight>
                  <a:srgbClr val="00FF00"/>
                </a:highlight>
              </a:rPr>
              <a:t>Gamma </a:t>
            </a:r>
            <a:r>
              <a:rPr lang="en-MY" sz="2000" dirty="0"/>
              <a:t>GG for monetary value</a:t>
            </a:r>
          </a:p>
        </p:txBody>
      </p:sp>
      <p:pic>
        <p:nvPicPr>
          <p:cNvPr id="2050" name="Picture 2" descr="Crazy about shopping Stock Photo - Alamy">
            <a:extLst>
              <a:ext uri="{FF2B5EF4-FFF2-40B4-BE49-F238E27FC236}">
                <a16:creationId xmlns:a16="http://schemas.microsoft.com/office/drawing/2014/main" id="{20232662-126D-58AE-22CD-D8EB00CE7E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05"/>
          <a:stretch/>
        </p:blipFill>
        <p:spPr bwMode="auto">
          <a:xfrm>
            <a:off x="7995920" y="895692"/>
            <a:ext cx="3926523" cy="559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FUDToken - One Shitcoin To Rule Them All">
            <a:extLst>
              <a:ext uri="{FF2B5EF4-FFF2-40B4-BE49-F238E27FC236}">
                <a16:creationId xmlns:a16="http://schemas.microsoft.com/office/drawing/2014/main" id="{8B63209B-C95C-4E4E-7485-93EC0E1D9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95" y="2992528"/>
            <a:ext cx="328191" cy="32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Facebook Coin — Eden Weingart">
            <a:extLst>
              <a:ext uri="{FF2B5EF4-FFF2-40B4-BE49-F238E27FC236}">
                <a16:creationId xmlns:a16="http://schemas.microsoft.com/office/drawing/2014/main" id="{7C5D2736-1D06-4082-82F2-DC87DB6937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6" t="2688" r="11955"/>
          <a:stretch/>
        </p:blipFill>
        <p:spPr bwMode="auto">
          <a:xfrm>
            <a:off x="152401" y="2836513"/>
            <a:ext cx="331696" cy="46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Dice roll by Ivan on Dribbble">
            <a:extLst>
              <a:ext uri="{FF2B5EF4-FFF2-40B4-BE49-F238E27FC236}">
                <a16:creationId xmlns:a16="http://schemas.microsoft.com/office/drawing/2014/main" id="{37EABEE4-6BD1-5EDF-91A3-BE67740A5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161" y="3096526"/>
            <a:ext cx="1049267" cy="78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bingo cage gif">
            <a:extLst>
              <a:ext uri="{FF2B5EF4-FFF2-40B4-BE49-F238E27FC236}">
                <a16:creationId xmlns:a16="http://schemas.microsoft.com/office/drawing/2014/main" id="{9041CE40-2365-9EA1-9CD6-D4631648D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83" y="3883210"/>
            <a:ext cx="652008" cy="65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6E408A-6564-06DC-83CA-9A98EA8CED43}"/>
              </a:ext>
            </a:extLst>
          </p:cNvPr>
          <p:cNvSpPr txBox="1"/>
          <p:nvPr/>
        </p:nvSpPr>
        <p:spPr>
          <a:xfrm>
            <a:off x="10352532" y="6493508"/>
            <a:ext cx="16153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200" dirty="0"/>
              <a:t>Image Source : Alamy</a:t>
            </a:r>
          </a:p>
        </p:txBody>
      </p:sp>
    </p:spTree>
    <p:extLst>
      <p:ext uri="{BB962C8B-B14F-4D97-AF65-F5344CB8AC3E}">
        <p14:creationId xmlns:p14="http://schemas.microsoft.com/office/powerpoint/2010/main" val="213280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Facebook Coin — Eden Weingart">
            <a:extLst>
              <a:ext uri="{FF2B5EF4-FFF2-40B4-BE49-F238E27FC236}">
                <a16:creationId xmlns:a16="http://schemas.microsoft.com/office/drawing/2014/main" id="{1A8F42F6-1B14-D240-2554-FEC996A8E4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6" t="2688" r="11955"/>
          <a:stretch/>
        </p:blipFill>
        <p:spPr bwMode="auto">
          <a:xfrm>
            <a:off x="-2151784" y="2647945"/>
            <a:ext cx="64614" cy="8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BF950AA-BDF1-651A-7D4A-6DA5B4079237}"/>
              </a:ext>
            </a:extLst>
          </p:cNvPr>
          <p:cNvCxnSpPr/>
          <p:nvPr/>
        </p:nvCxnSpPr>
        <p:spPr>
          <a:xfrm>
            <a:off x="527702" y="2992242"/>
            <a:ext cx="11201400" cy="0"/>
          </a:xfrm>
          <a:prstGeom prst="straightConnector1">
            <a:avLst/>
          </a:prstGeom>
          <a:ln w="603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4F8ADE8-ECF9-6D19-E83A-420ECE17443B}"/>
              </a:ext>
            </a:extLst>
          </p:cNvPr>
          <p:cNvCxnSpPr/>
          <p:nvPr/>
        </p:nvCxnSpPr>
        <p:spPr>
          <a:xfrm>
            <a:off x="7596553" y="527921"/>
            <a:ext cx="0" cy="6145823"/>
          </a:xfrm>
          <a:prstGeom prst="line">
            <a:avLst/>
          </a:prstGeom>
          <a:ln w="25400"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Group of friends characters Royalty Free Vector Image">
            <a:extLst>
              <a:ext uri="{FF2B5EF4-FFF2-40B4-BE49-F238E27FC236}">
                <a16:creationId xmlns:a16="http://schemas.microsoft.com/office/drawing/2014/main" id="{0D963C30-2AA9-1FD7-F003-983BAB999B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55" b="27955" l="51300" r="71600">
                        <a14:foregroundMark x1="71600" y1="14432" x2="71600" y2="14432"/>
                        <a14:foregroundMark x1="51300" y1="17614" x2="51300" y2="17614"/>
                        <a14:foregroundMark x1="62000" y1="20568" x2="62000" y2="20568"/>
                        <a14:foregroundMark x1="61100" y1="19886" x2="62300" y2="197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10" t="2686" r="26821" b="68986"/>
          <a:stretch/>
        </p:blipFill>
        <p:spPr bwMode="auto">
          <a:xfrm>
            <a:off x="-69690" y="2182713"/>
            <a:ext cx="1246137" cy="134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AutoShape 8" descr="Game coin with heart interface gold Royalty Free Vector">
            <a:extLst>
              <a:ext uri="{FF2B5EF4-FFF2-40B4-BE49-F238E27FC236}">
                <a16:creationId xmlns:a16="http://schemas.microsoft.com/office/drawing/2014/main" id="{BE0D87C4-3FAB-DF4A-1CBA-964151A1A7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86587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22EB9B9D-F9E7-6F5B-92F8-E8E36077A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38488" y="3080468"/>
            <a:ext cx="1032933" cy="1085014"/>
          </a:xfrm>
          <a:prstGeom prst="rect">
            <a:avLst/>
          </a:prstGeom>
        </p:spPr>
      </p:pic>
      <p:pic>
        <p:nvPicPr>
          <p:cNvPr id="1034" name="Picture 10" descr="Dice roll by Ivan on Dribbble">
            <a:extLst>
              <a:ext uri="{FF2B5EF4-FFF2-40B4-BE49-F238E27FC236}">
                <a16:creationId xmlns:a16="http://schemas.microsoft.com/office/drawing/2014/main" id="{EC3028C2-DFDA-EB7B-6D14-86C4BEFE3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15" y="3325499"/>
            <a:ext cx="1049267" cy="78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29" name="Table 1028">
            <a:extLst>
              <a:ext uri="{FF2B5EF4-FFF2-40B4-BE49-F238E27FC236}">
                <a16:creationId xmlns:a16="http://schemas.microsoft.com/office/drawing/2014/main" id="{D066A77C-01F4-0314-2F0C-BD4FB5E0BAA4}"/>
              </a:ext>
            </a:extLst>
          </p:cNvPr>
          <p:cNvGraphicFramePr>
            <a:graphicFrameLocks noGrp="1"/>
          </p:cNvGraphicFramePr>
          <p:nvPr/>
        </p:nvGraphicFramePr>
        <p:xfrm>
          <a:off x="1154052" y="2917323"/>
          <a:ext cx="10368960" cy="13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448">
                  <a:extLst>
                    <a:ext uri="{9D8B030D-6E8A-4147-A177-3AD203B41FA5}">
                      <a16:colId xmlns:a16="http://schemas.microsoft.com/office/drawing/2014/main" val="1794613604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3719477619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2779338784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1930030562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2674606189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4060657040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1380473904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839461752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2841757261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3938663206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477058217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1989397657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356016686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2316388544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398229688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3353390784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2992951376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297754036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779411318"/>
                    </a:ext>
                  </a:extLst>
                </a:gridCol>
                <a:gridCol w="518448">
                  <a:extLst>
                    <a:ext uri="{9D8B030D-6E8A-4147-A177-3AD203B41FA5}">
                      <a16:colId xmlns:a16="http://schemas.microsoft.com/office/drawing/2014/main" val="15547981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456866"/>
                  </a:ext>
                </a:extLst>
              </a:tr>
            </a:tbl>
          </a:graphicData>
        </a:graphic>
      </p:graphicFrame>
      <p:sp>
        <p:nvSpPr>
          <p:cNvPr id="32" name="Oval 31">
            <a:extLst>
              <a:ext uri="{FF2B5EF4-FFF2-40B4-BE49-F238E27FC236}">
                <a16:creationId xmlns:a16="http://schemas.microsoft.com/office/drawing/2014/main" id="{72F82C81-0E1A-BEAE-4463-AFF03231DE3C}"/>
              </a:ext>
            </a:extLst>
          </p:cNvPr>
          <p:cNvSpPr/>
          <p:nvPr/>
        </p:nvSpPr>
        <p:spPr>
          <a:xfrm>
            <a:off x="5775958" y="2727145"/>
            <a:ext cx="496955" cy="48470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524726F-C718-A737-BAB9-BC9F1EE1185C}"/>
              </a:ext>
            </a:extLst>
          </p:cNvPr>
          <p:cNvSpPr/>
          <p:nvPr/>
        </p:nvSpPr>
        <p:spPr>
          <a:xfrm>
            <a:off x="3351316" y="2823605"/>
            <a:ext cx="292060" cy="27548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D3DE2E4-58A1-CA49-E44F-105A21D1EC67}"/>
              </a:ext>
            </a:extLst>
          </p:cNvPr>
          <p:cNvSpPr/>
          <p:nvPr/>
        </p:nvSpPr>
        <p:spPr>
          <a:xfrm>
            <a:off x="4389670" y="2833826"/>
            <a:ext cx="292060" cy="27548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036" name="Picture 12" descr="Top 3 smiley face coin in 2022 - Gấu Đây">
            <a:extLst>
              <a:ext uri="{FF2B5EF4-FFF2-40B4-BE49-F238E27FC236}">
                <a16:creationId xmlns:a16="http://schemas.microsoft.com/office/drawing/2014/main" id="{93CCC4D6-975C-16E6-AE14-13D912CF8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680" y="3253944"/>
            <a:ext cx="605967" cy="60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3E27CFF4-CE26-80DF-C2E8-F279AE5F6EAB}"/>
              </a:ext>
            </a:extLst>
          </p:cNvPr>
          <p:cNvSpPr/>
          <p:nvPr/>
        </p:nvSpPr>
        <p:spPr>
          <a:xfrm>
            <a:off x="1927762" y="2404679"/>
            <a:ext cx="1016433" cy="10370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033" name="Picture 12" descr="Top 3 smiley face coin in 2022 - Gấu Đây">
            <a:extLst>
              <a:ext uri="{FF2B5EF4-FFF2-40B4-BE49-F238E27FC236}">
                <a16:creationId xmlns:a16="http://schemas.microsoft.com/office/drawing/2014/main" id="{BEE436EF-2CDD-8382-EF55-3C759D236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316" y="3253704"/>
            <a:ext cx="605967" cy="60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2" descr="Top 3 smiley face coin in 2022 - Gấu Đây">
            <a:extLst>
              <a:ext uri="{FF2B5EF4-FFF2-40B4-BE49-F238E27FC236}">
                <a16:creationId xmlns:a16="http://schemas.microsoft.com/office/drawing/2014/main" id="{06FD44BF-EA09-4310-4893-40817F4FF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485" y="3263052"/>
            <a:ext cx="605967" cy="60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6" descr="Facebook Coin — Eden Weingart">
            <a:extLst>
              <a:ext uri="{FF2B5EF4-FFF2-40B4-BE49-F238E27FC236}">
                <a16:creationId xmlns:a16="http://schemas.microsoft.com/office/drawing/2014/main" id="{A58C3FA6-5DEB-49B3-A868-0CB16CF1E9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6" t="2688" r="11955"/>
          <a:stretch/>
        </p:blipFill>
        <p:spPr bwMode="auto">
          <a:xfrm>
            <a:off x="141376" y="3407975"/>
            <a:ext cx="331696" cy="46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UDToken - One Shitcoin To Rule Them All">
            <a:extLst>
              <a:ext uri="{FF2B5EF4-FFF2-40B4-BE49-F238E27FC236}">
                <a16:creationId xmlns:a16="http://schemas.microsoft.com/office/drawing/2014/main" id="{8D5E1801-B0E3-2635-6EC8-CD7BC8EFE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600" y="3502129"/>
            <a:ext cx="425872" cy="42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FFD4BD-2400-1459-C0EA-11D57A3E8677}"/>
              </a:ext>
            </a:extLst>
          </p:cNvPr>
          <p:cNvSpPr txBox="1"/>
          <p:nvPr/>
        </p:nvSpPr>
        <p:spPr>
          <a:xfrm>
            <a:off x="108966" y="86535"/>
            <a:ext cx="8935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Customer Relationships Under Non-Contractual Settings With Ad Hoc Buying Behaviours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96C484-4D2F-7F62-5D03-FBBA8D7A53A0}"/>
              </a:ext>
            </a:extLst>
          </p:cNvPr>
          <p:cNvSpPr txBox="1"/>
          <p:nvPr/>
        </p:nvSpPr>
        <p:spPr>
          <a:xfrm>
            <a:off x="6918290" y="448420"/>
            <a:ext cx="67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PAST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8E4AF-9FA7-54EB-4763-2DE7C3FBBC5D}"/>
              </a:ext>
            </a:extLst>
          </p:cNvPr>
          <p:cNvSpPr txBox="1"/>
          <p:nvPr/>
        </p:nvSpPr>
        <p:spPr>
          <a:xfrm>
            <a:off x="7664383" y="448420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283284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3" grpId="0" animBg="1"/>
      <p:bldP spid="25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676D4E7C-7129-6845-1398-F3BEFE4671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07391318"/>
                  </p:ext>
                </p:extLst>
              </p:nvPr>
            </p:nvGraphicFramePr>
            <p:xfrm>
              <a:off x="2457832" y="1228290"/>
              <a:ext cx="9446953" cy="5313912"/>
            </p:xfrm>
            <a:graphic>
              <a:graphicData uri="http://schemas.microsoft.com/office/powerpoint/2016/slidezoom">
                <pslz:sldZm>
                  <pslz:sldZmObj sldId="256" cId="3959639160">
                    <pslz:zmPr id="{5C7B984A-F5E7-4C52-8EBA-F6A2A8A7303B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446953" cy="531391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extLst>
                  <a:ext uri="{FF2B5EF4-FFF2-40B4-BE49-F238E27FC236}">
                    <a16:creationId xmlns:a16="http://schemas.microsoft.com/office/drawing/2014/main" id="{676D4E7C-7129-6845-1398-F3BEFE4671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57832" y="1228290"/>
                <a:ext cx="9446953" cy="531391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12" name="Picture 6" descr="Facebook Coin — Eden Weingart">
            <a:extLst>
              <a:ext uri="{FF2B5EF4-FFF2-40B4-BE49-F238E27FC236}">
                <a16:creationId xmlns:a16="http://schemas.microsoft.com/office/drawing/2014/main" id="{6080AF07-9C99-F832-7CD8-BFFDADB2F4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6" t="2688" r="11955"/>
          <a:stretch/>
        </p:blipFill>
        <p:spPr bwMode="auto">
          <a:xfrm>
            <a:off x="2431903" y="2501926"/>
            <a:ext cx="331696" cy="46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FUDToken - One Shitcoin To Rule Them All">
            <a:extLst>
              <a:ext uri="{FF2B5EF4-FFF2-40B4-BE49-F238E27FC236}">
                <a16:creationId xmlns:a16="http://schemas.microsoft.com/office/drawing/2014/main" id="{5EA7C7C5-27BB-F2D4-5060-25ED78B48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868" y="2592371"/>
            <a:ext cx="425872" cy="42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Dice roll by Ivan on Dribbble">
            <a:extLst>
              <a:ext uri="{FF2B5EF4-FFF2-40B4-BE49-F238E27FC236}">
                <a16:creationId xmlns:a16="http://schemas.microsoft.com/office/drawing/2014/main" id="{D1345E35-8110-9112-0F99-E5E56A8A7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195" y="2411832"/>
            <a:ext cx="1049267" cy="78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Facebook Coin — Eden Weingart">
            <a:extLst>
              <a:ext uri="{FF2B5EF4-FFF2-40B4-BE49-F238E27FC236}">
                <a16:creationId xmlns:a16="http://schemas.microsoft.com/office/drawing/2014/main" id="{BF3DFE6A-3D05-200C-478A-2BFD3C35E0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6" t="2688" r="11955"/>
          <a:stretch/>
        </p:blipFill>
        <p:spPr bwMode="auto">
          <a:xfrm>
            <a:off x="2340536" y="5057443"/>
            <a:ext cx="331696" cy="46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4" descr="FUDToken - One Shitcoin To Rule Them All">
            <a:extLst>
              <a:ext uri="{FF2B5EF4-FFF2-40B4-BE49-F238E27FC236}">
                <a16:creationId xmlns:a16="http://schemas.microsoft.com/office/drawing/2014/main" id="{716166FC-37BF-0AF2-45FB-DBCD6ECFE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501" y="5147888"/>
            <a:ext cx="425872" cy="42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Dice roll by Ivan on Dribbble">
            <a:extLst>
              <a:ext uri="{FF2B5EF4-FFF2-40B4-BE49-F238E27FC236}">
                <a16:creationId xmlns:a16="http://schemas.microsoft.com/office/drawing/2014/main" id="{58F987E0-AFF7-3F5F-FD6B-65425DCEF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828" y="4967349"/>
            <a:ext cx="1049267" cy="78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Facebook Coin — Eden Weingart">
            <a:extLst>
              <a:ext uri="{FF2B5EF4-FFF2-40B4-BE49-F238E27FC236}">
                <a16:creationId xmlns:a16="http://schemas.microsoft.com/office/drawing/2014/main" id="{DE54F610-7757-C490-E870-57D4720F7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6" t="2688" r="11955"/>
          <a:stretch/>
        </p:blipFill>
        <p:spPr bwMode="auto">
          <a:xfrm>
            <a:off x="2332396" y="6241255"/>
            <a:ext cx="331696" cy="46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FUDToken - One Shitcoin To Rule Them All">
            <a:extLst>
              <a:ext uri="{FF2B5EF4-FFF2-40B4-BE49-F238E27FC236}">
                <a16:creationId xmlns:a16="http://schemas.microsoft.com/office/drawing/2014/main" id="{6E57979E-61C8-2EFC-95CD-F3EB9EAB4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361" y="6331700"/>
            <a:ext cx="425872" cy="42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Dice roll by Ivan on Dribbble">
            <a:extLst>
              <a:ext uri="{FF2B5EF4-FFF2-40B4-BE49-F238E27FC236}">
                <a16:creationId xmlns:a16="http://schemas.microsoft.com/office/drawing/2014/main" id="{F58FEFA7-E771-9DED-2716-C33B59755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688" y="6172407"/>
            <a:ext cx="1049267" cy="78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35704F7-C190-7366-28CF-C52779A28AEF}"/>
              </a:ext>
            </a:extLst>
          </p:cNvPr>
          <p:cNvSpPr/>
          <p:nvPr/>
        </p:nvSpPr>
        <p:spPr>
          <a:xfrm>
            <a:off x="2388688" y="3956901"/>
            <a:ext cx="1194685" cy="2868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5" name="Picture 6" descr="Facebook Coin — Eden Weingart">
            <a:extLst>
              <a:ext uri="{FF2B5EF4-FFF2-40B4-BE49-F238E27FC236}">
                <a16:creationId xmlns:a16="http://schemas.microsoft.com/office/drawing/2014/main" id="{C116A090-0ABE-75C8-F3AA-BBFC0659F6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6" t="2688" r="11955"/>
          <a:stretch/>
        </p:blipFill>
        <p:spPr bwMode="auto">
          <a:xfrm>
            <a:off x="2332396" y="3830897"/>
            <a:ext cx="331696" cy="46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4" descr="FUDToken - One Shitcoin To Rule Them All">
            <a:extLst>
              <a:ext uri="{FF2B5EF4-FFF2-40B4-BE49-F238E27FC236}">
                <a16:creationId xmlns:a16="http://schemas.microsoft.com/office/drawing/2014/main" id="{1AB698F4-9B02-D5E4-B462-4D54EFE5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361" y="3921342"/>
            <a:ext cx="425872" cy="42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Dice roll by Ivan on Dribbble">
            <a:extLst>
              <a:ext uri="{FF2B5EF4-FFF2-40B4-BE49-F238E27FC236}">
                <a16:creationId xmlns:a16="http://schemas.microsoft.com/office/drawing/2014/main" id="{1BBD9CB1-10C3-507C-D8FE-1650BF17A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688" y="3740803"/>
            <a:ext cx="1049267" cy="78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Arrow: Bent-Up 24">
            <a:extLst>
              <a:ext uri="{FF2B5EF4-FFF2-40B4-BE49-F238E27FC236}">
                <a16:creationId xmlns:a16="http://schemas.microsoft.com/office/drawing/2014/main" id="{55CB4694-A7F9-410B-80E0-59DC2F202582}"/>
              </a:ext>
            </a:extLst>
          </p:cNvPr>
          <p:cNvSpPr/>
          <p:nvPr/>
        </p:nvSpPr>
        <p:spPr>
          <a:xfrm rot="5400000">
            <a:off x="999697" y="2489091"/>
            <a:ext cx="1138618" cy="1364807"/>
          </a:xfrm>
          <a:prstGeom prst="bentUpArrow">
            <a:avLst>
              <a:gd name="adj1" fmla="val 25000"/>
              <a:gd name="adj2" fmla="val 25813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6" name="Arrow: Bent-Up 25">
            <a:extLst>
              <a:ext uri="{FF2B5EF4-FFF2-40B4-BE49-F238E27FC236}">
                <a16:creationId xmlns:a16="http://schemas.microsoft.com/office/drawing/2014/main" id="{D4DBBA65-5DF2-32B4-E47B-61E5669C4BDF}"/>
              </a:ext>
            </a:extLst>
          </p:cNvPr>
          <p:cNvSpPr/>
          <p:nvPr/>
        </p:nvSpPr>
        <p:spPr>
          <a:xfrm rot="5400000">
            <a:off x="1012043" y="3724998"/>
            <a:ext cx="1138618" cy="1364807"/>
          </a:xfrm>
          <a:prstGeom prst="bentUpArrow">
            <a:avLst>
              <a:gd name="adj1" fmla="val 25000"/>
              <a:gd name="adj2" fmla="val 25813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7" name="Arrow: Bent-Up 26">
            <a:extLst>
              <a:ext uri="{FF2B5EF4-FFF2-40B4-BE49-F238E27FC236}">
                <a16:creationId xmlns:a16="http://schemas.microsoft.com/office/drawing/2014/main" id="{2FD2D495-BBC9-50E6-7867-6FE1D5821E21}"/>
              </a:ext>
            </a:extLst>
          </p:cNvPr>
          <p:cNvSpPr/>
          <p:nvPr/>
        </p:nvSpPr>
        <p:spPr>
          <a:xfrm rot="5400000">
            <a:off x="1026181" y="4990926"/>
            <a:ext cx="1138618" cy="1364807"/>
          </a:xfrm>
          <a:prstGeom prst="bentUpArrow">
            <a:avLst>
              <a:gd name="adj1" fmla="val 25000"/>
              <a:gd name="adj2" fmla="val 25813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8" name="Arrow: Bent-Up 27">
            <a:extLst>
              <a:ext uri="{FF2B5EF4-FFF2-40B4-BE49-F238E27FC236}">
                <a16:creationId xmlns:a16="http://schemas.microsoft.com/office/drawing/2014/main" id="{49E7A78D-4E35-E73E-DF02-959B76974099}"/>
              </a:ext>
            </a:extLst>
          </p:cNvPr>
          <p:cNvSpPr/>
          <p:nvPr/>
        </p:nvSpPr>
        <p:spPr>
          <a:xfrm rot="5400000">
            <a:off x="999697" y="1350472"/>
            <a:ext cx="1138618" cy="1364807"/>
          </a:xfrm>
          <a:prstGeom prst="bentUpArrow">
            <a:avLst>
              <a:gd name="adj1" fmla="val 25000"/>
              <a:gd name="adj2" fmla="val 25813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050" name="Picture 2" descr="Image result for bingo cage gif">
            <a:extLst>
              <a:ext uri="{FF2B5EF4-FFF2-40B4-BE49-F238E27FC236}">
                <a16:creationId xmlns:a16="http://schemas.microsoft.com/office/drawing/2014/main" id="{B3E640F8-9581-DBAB-4078-1D1BC2F6D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78" y="32044"/>
            <a:ext cx="1523380" cy="152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54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6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966</TotalTime>
  <Words>1273</Words>
  <Application>Microsoft Office PowerPoint</Application>
  <PresentationFormat>Widescreen</PresentationFormat>
  <Paragraphs>170</Paragraphs>
  <Slides>27</Slides>
  <Notes>4</Notes>
  <HiddenSlides>3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-apple-system</vt:lpstr>
      <vt:lpstr>Aptos</vt:lpstr>
      <vt:lpstr>Aptos Display</vt:lpstr>
      <vt:lpstr>Arial</vt:lpstr>
      <vt:lpstr>Avenir Next LT Pro</vt:lpstr>
      <vt:lpstr>Calibri</vt:lpstr>
      <vt:lpstr>Cambria Math</vt:lpstr>
      <vt:lpstr>Open Sans</vt:lpstr>
      <vt:lpstr>Roboto</vt:lpstr>
      <vt:lpstr>source-serif-pro</vt:lpstr>
      <vt:lpstr>Wingdings</vt:lpstr>
      <vt:lpstr>Office Theme</vt:lpstr>
      <vt:lpstr>Customer Lifetime Value  Buy Till You Die Modelling With PyMC Marketing</vt:lpstr>
      <vt:lpstr>PowerPoint Presentation</vt:lpstr>
      <vt:lpstr>Customer Lifetime Value Buy Till You Die Modelling With PyMC Marketing  PART 1 : BTYD Models</vt:lpstr>
      <vt:lpstr>PowerPoint Presentation</vt:lpstr>
      <vt:lpstr>PowerPoint Presentation</vt:lpstr>
      <vt:lpstr>PowerPoint Presentation</vt:lpstr>
      <vt:lpstr>Buy Till You Die Modelling</vt:lpstr>
      <vt:lpstr>PowerPoint Presentation</vt:lpstr>
      <vt:lpstr>PowerPoint Presentation</vt:lpstr>
      <vt:lpstr>PowerPoint Presentation</vt:lpstr>
      <vt:lpstr>PowerPoint Presentation</vt:lpstr>
      <vt:lpstr>Customer Lifetime Value Buy Till You Die Modelling With PyMC Marketing  PART 2 : Bayesian Inference &amp; Hierarchical Modelling and Markov Chain Monte Carlo Sampling</vt:lpstr>
      <vt:lpstr>Bayesian Inference</vt:lpstr>
      <vt:lpstr>Markov Chain Monte Carlo Sampling</vt:lpstr>
      <vt:lpstr>Markov Chain Monte Carlo Sampling</vt:lpstr>
      <vt:lpstr>Bayesian Hierarchical Models</vt:lpstr>
      <vt:lpstr>PowerPoint Presentation</vt:lpstr>
      <vt:lpstr>PowerPoint Presentation</vt:lpstr>
      <vt:lpstr>Customer Lifetime Value Buy Till You Die Modelling With PyMC Marketing  PART 3 : Python Code Along </vt:lpstr>
      <vt:lpstr>Code Walk-Thru</vt:lpstr>
      <vt:lpstr>Data Loading &amp; Cleaning</vt:lpstr>
      <vt:lpstr>Choosing The Right Time Granularity</vt:lpstr>
      <vt:lpstr>Exploratory Data Analysis</vt:lpstr>
      <vt:lpstr>RFM (Redux)</vt:lpstr>
      <vt:lpstr>RFM : Sharper Definitions For BTYD Modelling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Eu, Zhi-Jing SBSC-PTC/O/P</dc:creator>
  <cp:lastModifiedBy>Eu, Zhi-Jing SBSC-PTC/O/P</cp:lastModifiedBy>
  <cp:revision>1</cp:revision>
  <dcterms:created xsi:type="dcterms:W3CDTF">2024-05-21T15:36:54Z</dcterms:created>
  <dcterms:modified xsi:type="dcterms:W3CDTF">2024-06-06T09:55:51Z</dcterms:modified>
</cp:coreProperties>
</file>